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1"/>
  </p:notesMasterIdLst>
  <p:sldIdLst>
    <p:sldId id="256" r:id="rId2"/>
    <p:sldId id="257" r:id="rId3"/>
    <p:sldId id="291" r:id="rId4"/>
    <p:sldId id="286" r:id="rId5"/>
    <p:sldId id="259" r:id="rId6"/>
    <p:sldId id="263" r:id="rId7"/>
    <p:sldId id="276" r:id="rId8"/>
    <p:sldId id="293" r:id="rId9"/>
    <p:sldId id="258" r:id="rId10"/>
  </p:sldIdLst>
  <p:sldSz cx="9144000" cy="5143500" type="screen16x9"/>
  <p:notesSz cx="6858000" cy="9144000"/>
  <p:embeddedFontLst>
    <p:embeddedFont>
      <p:font typeface="Cambay" panose="020B060402020202020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ExtraBold" panose="00000900000000000000" pitchFamily="2" charset="0"/>
      <p:bold r:id="rId20"/>
      <p:boldItalic r:id="rId21"/>
    </p:embeddedFont>
    <p:embeddedFont>
      <p:font typeface="Roboto Condensed Light" panose="02000000000000000000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828827-78D6-48EA-8AB3-7B3613F40555}">
  <a:tblStyle styleId="{27828827-78D6-48EA-8AB3-7B3613F405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" name="Google Shape;5019;gde8c3eb0e1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0" name="Google Shape;5020;gde8c3eb0e1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8" name="Google Shape;4738;gde8c3eb0e1_0_1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9" name="Google Shape;4739;gde8c3eb0e1_0_1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167e0f1d92b_1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3" name="Google Shape;2363;g167e0f1d92b_1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gde8c3eb0e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2" name="Google Shape;3642;gde8c3eb0e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4" name="Google Shape;5234;g167e0f1d92b_1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5" name="Google Shape;5235;g167e0f1d92b_1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3348" y="-296411"/>
            <a:ext cx="337595" cy="2189113"/>
            <a:chOff x="6172150" y="669825"/>
            <a:chExt cx="89000" cy="577100"/>
          </a:xfrm>
        </p:grpSpPr>
        <p:sp>
          <p:nvSpPr>
            <p:cNvPr id="10" name="Google Shape;10;p2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 rot="5189499" flipH="1">
            <a:off x="2580341" y="4556707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216179" y="3968748"/>
            <a:ext cx="764266" cy="70007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2032159" y="-55246"/>
            <a:ext cx="965835" cy="475799"/>
            <a:chOff x="2032159" y="4"/>
            <a:chExt cx="965835" cy="475799"/>
          </a:xfrm>
        </p:grpSpPr>
        <p:sp>
          <p:nvSpPr>
            <p:cNvPr id="18" name="Google Shape;18;p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7288" y="1663999"/>
            <a:ext cx="337585" cy="334727"/>
            <a:chOff x="8786452" y="1048125"/>
            <a:chExt cx="357536" cy="354622"/>
          </a:xfrm>
        </p:grpSpPr>
        <p:sp>
          <p:nvSpPr>
            <p:cNvPr id="21" name="Google Shape;21;p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713100" y="742275"/>
            <a:ext cx="3858900" cy="256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713100" y="3925425"/>
            <a:ext cx="3858900" cy="475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713100" y="3302322"/>
            <a:ext cx="3858900" cy="623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52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2"/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" name="Google Shape;1870;p53"/>
          <p:cNvGrpSpPr/>
          <p:nvPr/>
        </p:nvGrpSpPr>
        <p:grpSpPr>
          <a:xfrm>
            <a:off x="8319481" y="726285"/>
            <a:ext cx="478419" cy="474413"/>
            <a:chOff x="8786452" y="1048125"/>
            <a:chExt cx="357536" cy="354622"/>
          </a:xfrm>
        </p:grpSpPr>
        <p:sp>
          <p:nvSpPr>
            <p:cNvPr id="1871" name="Google Shape;1871;p5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4" name="Google Shape;1874;p53"/>
          <p:cNvGrpSpPr/>
          <p:nvPr/>
        </p:nvGrpSpPr>
        <p:grpSpPr>
          <a:xfrm rot="-5400000">
            <a:off x="400452" y="-413086"/>
            <a:ext cx="474433" cy="1626500"/>
            <a:chOff x="7953975" y="2345000"/>
            <a:chExt cx="476913" cy="1634673"/>
          </a:xfrm>
        </p:grpSpPr>
        <p:sp>
          <p:nvSpPr>
            <p:cNvPr id="1875" name="Google Shape;1875;p53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3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3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3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3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3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3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3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3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3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3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2" name="Google Shape;1892;p53"/>
          <p:cNvSpPr/>
          <p:nvPr/>
        </p:nvSpPr>
        <p:spPr>
          <a:xfrm rot="-6897814" flipH="1">
            <a:off x="-361143" y="689097"/>
            <a:ext cx="808355" cy="749974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53"/>
          <p:cNvSpPr/>
          <p:nvPr/>
        </p:nvSpPr>
        <p:spPr>
          <a:xfrm rot="979613" flipH="1">
            <a:off x="157783" y="4262185"/>
            <a:ext cx="507148" cy="4645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4" name="Google Shape;1894;p53"/>
          <p:cNvGrpSpPr/>
          <p:nvPr/>
        </p:nvGrpSpPr>
        <p:grpSpPr>
          <a:xfrm rot="5400000">
            <a:off x="4403198" y="4013428"/>
            <a:ext cx="337595" cy="2189113"/>
            <a:chOff x="6172150" y="669825"/>
            <a:chExt cx="89000" cy="577100"/>
          </a:xfrm>
        </p:grpSpPr>
        <p:sp>
          <p:nvSpPr>
            <p:cNvPr id="1895" name="Google Shape;1895;p53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3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53"/>
          <p:cNvGrpSpPr/>
          <p:nvPr/>
        </p:nvGrpSpPr>
        <p:grpSpPr>
          <a:xfrm>
            <a:off x="5481590" y="4788620"/>
            <a:ext cx="273515" cy="271215"/>
            <a:chOff x="8786452" y="1048125"/>
            <a:chExt cx="357536" cy="354622"/>
          </a:xfrm>
        </p:grpSpPr>
        <p:sp>
          <p:nvSpPr>
            <p:cNvPr id="1901" name="Google Shape;1901;p5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4" name="Google Shape;1904;p53"/>
          <p:cNvSpPr/>
          <p:nvPr/>
        </p:nvSpPr>
        <p:spPr>
          <a:xfrm rot="979613" flipH="1">
            <a:off x="8852958" y="2717310"/>
            <a:ext cx="507148" cy="4645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54"/>
          <p:cNvGrpSpPr/>
          <p:nvPr/>
        </p:nvGrpSpPr>
        <p:grpSpPr>
          <a:xfrm rot="5400000">
            <a:off x="698898" y="3958353"/>
            <a:ext cx="337595" cy="2189113"/>
            <a:chOff x="6172150" y="669825"/>
            <a:chExt cx="89000" cy="577100"/>
          </a:xfrm>
        </p:grpSpPr>
        <p:sp>
          <p:nvSpPr>
            <p:cNvPr id="1907" name="Google Shape;1907;p54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54"/>
          <p:cNvGrpSpPr/>
          <p:nvPr/>
        </p:nvGrpSpPr>
        <p:grpSpPr>
          <a:xfrm rot="10800000">
            <a:off x="144325" y="4558241"/>
            <a:ext cx="377594" cy="374409"/>
            <a:chOff x="8786452" y="1048125"/>
            <a:chExt cx="357536" cy="354622"/>
          </a:xfrm>
        </p:grpSpPr>
        <p:sp>
          <p:nvSpPr>
            <p:cNvPr id="1913" name="Google Shape;1913;p5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54"/>
          <p:cNvSpPr/>
          <p:nvPr/>
        </p:nvSpPr>
        <p:spPr>
          <a:xfrm rot="10800000">
            <a:off x="8711497" y="1127705"/>
            <a:ext cx="242943" cy="23100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54"/>
          <p:cNvSpPr/>
          <p:nvPr/>
        </p:nvSpPr>
        <p:spPr>
          <a:xfrm rot="6897850">
            <a:off x="8719323" y="3412526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8" name="Google Shape;1918;p54"/>
          <p:cNvGrpSpPr/>
          <p:nvPr/>
        </p:nvGrpSpPr>
        <p:grpSpPr>
          <a:xfrm rot="10800000">
            <a:off x="7688251" y="205298"/>
            <a:ext cx="1707289" cy="467657"/>
            <a:chOff x="6317075" y="729975"/>
            <a:chExt cx="1707289" cy="467657"/>
          </a:xfrm>
        </p:grpSpPr>
        <p:sp>
          <p:nvSpPr>
            <p:cNvPr id="1919" name="Google Shape;1919;p5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2" name="Google Shape;1932;p54"/>
          <p:cNvGrpSpPr/>
          <p:nvPr/>
        </p:nvGrpSpPr>
        <p:grpSpPr>
          <a:xfrm rot="10800000">
            <a:off x="8309206" y="601358"/>
            <a:ext cx="465348" cy="443081"/>
            <a:chOff x="7353522" y="4394524"/>
            <a:chExt cx="565429" cy="538373"/>
          </a:xfrm>
        </p:grpSpPr>
        <p:sp>
          <p:nvSpPr>
            <p:cNvPr id="1933" name="Google Shape;1933;p54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4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5" name="Google Shape;1935;p54"/>
          <p:cNvSpPr/>
          <p:nvPr/>
        </p:nvSpPr>
        <p:spPr>
          <a:xfrm rot="-1306317">
            <a:off x="-265243" y="592201"/>
            <a:ext cx="794758" cy="737359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54"/>
          <p:cNvSpPr/>
          <p:nvPr/>
        </p:nvSpPr>
        <p:spPr>
          <a:xfrm rot="-3917604" flipH="1">
            <a:off x="4605489" y="4838038"/>
            <a:ext cx="522482" cy="40845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bg>
      <p:bgPr>
        <a:solidFill>
          <a:schemeClr val="accent2"/>
        </a:solid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55"/>
          <p:cNvGrpSpPr/>
          <p:nvPr/>
        </p:nvGrpSpPr>
        <p:grpSpPr>
          <a:xfrm flipH="1">
            <a:off x="-237028" y="173302"/>
            <a:ext cx="1602334" cy="437000"/>
            <a:chOff x="5406475" y="1079600"/>
            <a:chExt cx="530750" cy="144750"/>
          </a:xfrm>
        </p:grpSpPr>
        <p:sp>
          <p:nvSpPr>
            <p:cNvPr id="1939" name="Google Shape;1939;p55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5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5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5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5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5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5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5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5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5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5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5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5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5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5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5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5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5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5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5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5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5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5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5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5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5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5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5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5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5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5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5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5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5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3" name="Google Shape;1973;p55"/>
          <p:cNvGrpSpPr/>
          <p:nvPr/>
        </p:nvGrpSpPr>
        <p:grpSpPr>
          <a:xfrm rot="-5400000">
            <a:off x="8248175" y="4272525"/>
            <a:ext cx="1707289" cy="467657"/>
            <a:chOff x="6317075" y="729975"/>
            <a:chExt cx="1707289" cy="467657"/>
          </a:xfrm>
        </p:grpSpPr>
        <p:sp>
          <p:nvSpPr>
            <p:cNvPr id="1974" name="Google Shape;1974;p55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5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5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5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5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5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5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5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5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5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5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7" name="Google Shape;1987;p55"/>
          <p:cNvSpPr/>
          <p:nvPr/>
        </p:nvSpPr>
        <p:spPr>
          <a:xfrm flipH="1">
            <a:off x="8682901" y="3224823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8" name="Google Shape;1988;p55"/>
          <p:cNvGrpSpPr/>
          <p:nvPr/>
        </p:nvGrpSpPr>
        <p:grpSpPr>
          <a:xfrm rot="-6299883">
            <a:off x="8864085" y="972603"/>
            <a:ext cx="356450" cy="353398"/>
            <a:chOff x="8786452" y="1048125"/>
            <a:chExt cx="357536" cy="354622"/>
          </a:xfrm>
        </p:grpSpPr>
        <p:sp>
          <p:nvSpPr>
            <p:cNvPr id="1989" name="Google Shape;1989;p5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2" name="Google Shape;1992;p55"/>
          <p:cNvGrpSpPr/>
          <p:nvPr/>
        </p:nvGrpSpPr>
        <p:grpSpPr>
          <a:xfrm rot="-5400000" flipH="1">
            <a:off x="-285329" y="238979"/>
            <a:ext cx="965835" cy="475799"/>
            <a:chOff x="2032159" y="4"/>
            <a:chExt cx="965835" cy="475799"/>
          </a:xfrm>
        </p:grpSpPr>
        <p:sp>
          <p:nvSpPr>
            <p:cNvPr id="1993" name="Google Shape;1993;p55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5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5" name="Google Shape;1995;p55"/>
          <p:cNvSpPr/>
          <p:nvPr/>
        </p:nvSpPr>
        <p:spPr>
          <a:xfrm rot="5189499" flipH="1">
            <a:off x="-156834" y="388949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6" name="Google Shape;1996;p55"/>
          <p:cNvGrpSpPr/>
          <p:nvPr/>
        </p:nvGrpSpPr>
        <p:grpSpPr>
          <a:xfrm>
            <a:off x="3853482" y="4921848"/>
            <a:ext cx="306087" cy="303450"/>
            <a:chOff x="8786452" y="1048125"/>
            <a:chExt cx="357536" cy="354622"/>
          </a:xfrm>
        </p:grpSpPr>
        <p:sp>
          <p:nvSpPr>
            <p:cNvPr id="1997" name="Google Shape;1997;p5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bg>
      <p:bgPr>
        <a:solidFill>
          <a:schemeClr val="dk2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56"/>
          <p:cNvGrpSpPr/>
          <p:nvPr/>
        </p:nvGrpSpPr>
        <p:grpSpPr>
          <a:xfrm rot="-5400000">
            <a:off x="-1079618" y="4279298"/>
            <a:ext cx="2167818" cy="524957"/>
            <a:chOff x="6004850" y="419825"/>
            <a:chExt cx="577100" cy="139750"/>
          </a:xfrm>
        </p:grpSpPr>
        <p:sp>
          <p:nvSpPr>
            <p:cNvPr id="2002" name="Google Shape;2002;p56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6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6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6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6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6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6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6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6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6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6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6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6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6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6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6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6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6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6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6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56"/>
          <p:cNvSpPr/>
          <p:nvPr/>
        </p:nvSpPr>
        <p:spPr>
          <a:xfrm flipH="1">
            <a:off x="-152678" y="830850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3" name="Google Shape;2023;p56"/>
          <p:cNvGrpSpPr/>
          <p:nvPr/>
        </p:nvGrpSpPr>
        <p:grpSpPr>
          <a:xfrm rot="5400000" flipH="1">
            <a:off x="8437871" y="238979"/>
            <a:ext cx="965835" cy="475799"/>
            <a:chOff x="2032159" y="4"/>
            <a:chExt cx="965835" cy="475799"/>
          </a:xfrm>
        </p:grpSpPr>
        <p:sp>
          <p:nvSpPr>
            <p:cNvPr id="2024" name="Google Shape;2024;p56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6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56"/>
          <p:cNvGrpSpPr/>
          <p:nvPr/>
        </p:nvGrpSpPr>
        <p:grpSpPr>
          <a:xfrm>
            <a:off x="8753957" y="2636273"/>
            <a:ext cx="306087" cy="303450"/>
            <a:chOff x="8786452" y="1048125"/>
            <a:chExt cx="357536" cy="354622"/>
          </a:xfrm>
        </p:grpSpPr>
        <p:sp>
          <p:nvSpPr>
            <p:cNvPr id="2027" name="Google Shape;2027;p5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56"/>
          <p:cNvGrpSpPr/>
          <p:nvPr/>
        </p:nvGrpSpPr>
        <p:grpSpPr>
          <a:xfrm>
            <a:off x="49648" y="4674328"/>
            <a:ext cx="553869" cy="368926"/>
            <a:chOff x="6254774" y="965239"/>
            <a:chExt cx="702078" cy="467646"/>
          </a:xfrm>
        </p:grpSpPr>
        <p:sp>
          <p:nvSpPr>
            <p:cNvPr id="2031" name="Google Shape;2031;p56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6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3" name="Google Shape;2033;p56"/>
          <p:cNvGrpSpPr/>
          <p:nvPr/>
        </p:nvGrpSpPr>
        <p:grpSpPr>
          <a:xfrm>
            <a:off x="3853978" y="4707097"/>
            <a:ext cx="256210" cy="254015"/>
            <a:chOff x="8786452" y="1048125"/>
            <a:chExt cx="357536" cy="354622"/>
          </a:xfrm>
        </p:grpSpPr>
        <p:sp>
          <p:nvSpPr>
            <p:cNvPr id="2034" name="Google Shape;2034;p5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7" name="Google Shape;2037;p56"/>
          <p:cNvSpPr/>
          <p:nvPr/>
        </p:nvSpPr>
        <p:spPr>
          <a:xfrm rot="5400000" flipH="1">
            <a:off x="7855047" y="4732375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7812509" y="173302"/>
            <a:ext cx="1602334" cy="437000"/>
            <a:chOff x="5406475" y="1079600"/>
            <a:chExt cx="530750" cy="144750"/>
          </a:xfrm>
        </p:grpSpPr>
        <p:sp>
          <p:nvSpPr>
            <p:cNvPr id="41" name="Google Shape;41;p4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-5400000">
            <a:off x="-145425" y="3777275"/>
            <a:ext cx="1707289" cy="467657"/>
            <a:chOff x="6317075" y="729975"/>
            <a:chExt cx="1707289" cy="467657"/>
          </a:xfrm>
        </p:grpSpPr>
        <p:sp>
          <p:nvSpPr>
            <p:cNvPr id="76" name="Google Shape;76;p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8287147" y="3652694"/>
            <a:ext cx="356463" cy="353416"/>
            <a:chOff x="8786452" y="1048125"/>
            <a:chExt cx="357536" cy="354622"/>
          </a:xfrm>
        </p:grpSpPr>
        <p:sp>
          <p:nvSpPr>
            <p:cNvPr id="90" name="Google Shape;90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4"/>
          <p:cNvSpPr/>
          <p:nvPr/>
        </p:nvSpPr>
        <p:spPr>
          <a:xfrm>
            <a:off x="202301" y="3343248"/>
            <a:ext cx="723663" cy="66285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4"/>
          <p:cNvGrpSpPr/>
          <p:nvPr/>
        </p:nvGrpSpPr>
        <p:grpSpPr>
          <a:xfrm>
            <a:off x="235572" y="300169"/>
            <a:ext cx="356463" cy="353416"/>
            <a:chOff x="8786452" y="1048125"/>
            <a:chExt cx="357536" cy="354622"/>
          </a:xfrm>
        </p:grpSpPr>
        <p:sp>
          <p:nvSpPr>
            <p:cNvPr id="95" name="Google Shape;95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5400000">
            <a:off x="8497309" y="238979"/>
            <a:ext cx="965835" cy="475799"/>
            <a:chOff x="2032159" y="4"/>
            <a:chExt cx="965835" cy="475799"/>
          </a:xfrm>
        </p:grpSpPr>
        <p:sp>
          <p:nvSpPr>
            <p:cNvPr id="99" name="Google Shape;99;p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9"/>
          <p:cNvGrpSpPr/>
          <p:nvPr/>
        </p:nvGrpSpPr>
        <p:grpSpPr>
          <a:xfrm>
            <a:off x="8302923" y="2414989"/>
            <a:ext cx="337595" cy="2189113"/>
            <a:chOff x="6172150" y="669825"/>
            <a:chExt cx="89000" cy="577100"/>
          </a:xfrm>
        </p:grpSpPr>
        <p:sp>
          <p:nvSpPr>
            <p:cNvPr id="278" name="Google Shape;278;p9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9"/>
          <p:cNvSpPr/>
          <p:nvPr/>
        </p:nvSpPr>
        <p:spPr>
          <a:xfrm>
            <a:off x="2328155" y="356199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/>
          <p:nvPr/>
        </p:nvSpPr>
        <p:spPr>
          <a:xfrm flipH="1">
            <a:off x="7982764" y="4210550"/>
            <a:ext cx="550912" cy="50464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9"/>
          <p:cNvGrpSpPr/>
          <p:nvPr/>
        </p:nvGrpSpPr>
        <p:grpSpPr>
          <a:xfrm>
            <a:off x="319588" y="372036"/>
            <a:ext cx="337585" cy="334727"/>
            <a:chOff x="8786452" y="1048125"/>
            <a:chExt cx="357536" cy="354622"/>
          </a:xfrm>
        </p:grpSpPr>
        <p:sp>
          <p:nvSpPr>
            <p:cNvPr id="286" name="Google Shape;286;p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9"/>
          <p:cNvGrpSpPr/>
          <p:nvPr/>
        </p:nvGrpSpPr>
        <p:grpSpPr>
          <a:xfrm>
            <a:off x="8686820" y="883873"/>
            <a:ext cx="269475" cy="267207"/>
            <a:chOff x="8786452" y="1048125"/>
            <a:chExt cx="357536" cy="354622"/>
          </a:xfrm>
        </p:grpSpPr>
        <p:sp>
          <p:nvSpPr>
            <p:cNvPr id="290" name="Google Shape;290;p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9"/>
          <p:cNvSpPr/>
          <p:nvPr/>
        </p:nvSpPr>
        <p:spPr>
          <a:xfrm>
            <a:off x="-152108" y="2442574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9"/>
          <p:cNvSpPr txBox="1">
            <a:spLocks noGrp="1"/>
          </p:cNvSpPr>
          <p:nvPr>
            <p:ph type="title"/>
          </p:nvPr>
        </p:nvSpPr>
        <p:spPr>
          <a:xfrm>
            <a:off x="3463500" y="1450500"/>
            <a:ext cx="4967400" cy="841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5" name="Google Shape;295;p9"/>
          <p:cNvSpPr txBox="1">
            <a:spLocks noGrp="1"/>
          </p:cNvSpPr>
          <p:nvPr>
            <p:ph type="subTitle" idx="1"/>
          </p:nvPr>
        </p:nvSpPr>
        <p:spPr>
          <a:xfrm>
            <a:off x="3463500" y="2292300"/>
            <a:ext cx="4967400" cy="1400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lt2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"/>
          <p:cNvSpPr txBox="1">
            <a:spLocks noGrp="1"/>
          </p:cNvSpPr>
          <p:nvPr>
            <p:ph type="title"/>
          </p:nvPr>
        </p:nvSpPr>
        <p:spPr>
          <a:xfrm>
            <a:off x="2187150" y="2016275"/>
            <a:ext cx="4769700" cy="1634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5"/>
          <p:cNvSpPr txBox="1">
            <a:spLocks noGrp="1"/>
          </p:cNvSpPr>
          <p:nvPr>
            <p:ph type="subTitle" idx="1"/>
          </p:nvPr>
        </p:nvSpPr>
        <p:spPr>
          <a:xfrm>
            <a:off x="2187150" y="3650700"/>
            <a:ext cx="4769700" cy="801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5"/>
          <p:cNvSpPr/>
          <p:nvPr/>
        </p:nvSpPr>
        <p:spPr>
          <a:xfrm flipH="1">
            <a:off x="986950" y="4306209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5"/>
          <p:cNvSpPr/>
          <p:nvPr/>
        </p:nvSpPr>
        <p:spPr>
          <a:xfrm flipH="1">
            <a:off x="371300" y="4118850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15"/>
          <p:cNvGrpSpPr/>
          <p:nvPr/>
        </p:nvGrpSpPr>
        <p:grpSpPr>
          <a:xfrm rot="5400000">
            <a:off x="8497309" y="1145279"/>
            <a:ext cx="965835" cy="475799"/>
            <a:chOff x="2032159" y="4"/>
            <a:chExt cx="965835" cy="475799"/>
          </a:xfrm>
        </p:grpSpPr>
        <p:sp>
          <p:nvSpPr>
            <p:cNvPr id="453" name="Google Shape;453;p15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15"/>
          <p:cNvGrpSpPr/>
          <p:nvPr/>
        </p:nvGrpSpPr>
        <p:grpSpPr>
          <a:xfrm>
            <a:off x="8318172" y="605980"/>
            <a:ext cx="225462" cy="223589"/>
            <a:chOff x="8786452" y="1048125"/>
            <a:chExt cx="357536" cy="354622"/>
          </a:xfrm>
        </p:grpSpPr>
        <p:sp>
          <p:nvSpPr>
            <p:cNvPr id="456" name="Google Shape;456;p1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5"/>
          <p:cNvGrpSpPr/>
          <p:nvPr/>
        </p:nvGrpSpPr>
        <p:grpSpPr>
          <a:xfrm>
            <a:off x="2148388" y="372036"/>
            <a:ext cx="337585" cy="334727"/>
            <a:chOff x="8786452" y="1048125"/>
            <a:chExt cx="357536" cy="354622"/>
          </a:xfrm>
        </p:grpSpPr>
        <p:sp>
          <p:nvSpPr>
            <p:cNvPr id="460" name="Google Shape;460;p1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bg>
      <p:bgPr>
        <a:solidFill>
          <a:schemeClr val="dk2"/>
        </a:solid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16" name="Google Shape;716;p24"/>
          <p:cNvGrpSpPr/>
          <p:nvPr/>
        </p:nvGrpSpPr>
        <p:grpSpPr>
          <a:xfrm rot="-5400000">
            <a:off x="-1079618" y="4279298"/>
            <a:ext cx="2167818" cy="524957"/>
            <a:chOff x="6004850" y="419825"/>
            <a:chExt cx="577100" cy="139750"/>
          </a:xfrm>
        </p:grpSpPr>
        <p:sp>
          <p:nvSpPr>
            <p:cNvPr id="717" name="Google Shape;717;p24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24"/>
          <p:cNvSpPr/>
          <p:nvPr/>
        </p:nvSpPr>
        <p:spPr>
          <a:xfrm flipH="1">
            <a:off x="-152678" y="830850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24"/>
          <p:cNvGrpSpPr/>
          <p:nvPr/>
        </p:nvGrpSpPr>
        <p:grpSpPr>
          <a:xfrm rot="5400000" flipH="1">
            <a:off x="8437871" y="238979"/>
            <a:ext cx="965835" cy="475799"/>
            <a:chOff x="2032159" y="4"/>
            <a:chExt cx="965835" cy="475799"/>
          </a:xfrm>
        </p:grpSpPr>
        <p:sp>
          <p:nvSpPr>
            <p:cNvPr id="739" name="Google Shape;739;p2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4"/>
          <p:cNvGrpSpPr/>
          <p:nvPr/>
        </p:nvGrpSpPr>
        <p:grpSpPr>
          <a:xfrm>
            <a:off x="8753957" y="2636273"/>
            <a:ext cx="306087" cy="303450"/>
            <a:chOff x="8786452" y="1048125"/>
            <a:chExt cx="357536" cy="354622"/>
          </a:xfrm>
        </p:grpSpPr>
        <p:sp>
          <p:nvSpPr>
            <p:cNvPr id="742" name="Google Shape;742;p2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24"/>
          <p:cNvGrpSpPr/>
          <p:nvPr/>
        </p:nvGrpSpPr>
        <p:grpSpPr>
          <a:xfrm>
            <a:off x="49648" y="4674328"/>
            <a:ext cx="553869" cy="368926"/>
            <a:chOff x="6254774" y="965239"/>
            <a:chExt cx="702078" cy="467646"/>
          </a:xfrm>
        </p:grpSpPr>
        <p:sp>
          <p:nvSpPr>
            <p:cNvPr id="746" name="Google Shape;746;p24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4"/>
          <p:cNvGrpSpPr/>
          <p:nvPr/>
        </p:nvGrpSpPr>
        <p:grpSpPr>
          <a:xfrm>
            <a:off x="3425353" y="4731772"/>
            <a:ext cx="256210" cy="254015"/>
            <a:chOff x="8786452" y="1048125"/>
            <a:chExt cx="357536" cy="354622"/>
          </a:xfrm>
        </p:grpSpPr>
        <p:sp>
          <p:nvSpPr>
            <p:cNvPr id="749" name="Google Shape;749;p2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24"/>
          <p:cNvSpPr/>
          <p:nvPr/>
        </p:nvSpPr>
        <p:spPr>
          <a:xfrm rot="5400000" flipH="1">
            <a:off x="7855047" y="4732375"/>
            <a:ext cx="601128" cy="55059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6">
    <p:bg>
      <p:bgPr>
        <a:solidFill>
          <a:schemeClr val="accent1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2"/>
          <p:cNvSpPr txBox="1">
            <a:spLocks noGrp="1"/>
          </p:cNvSpPr>
          <p:nvPr>
            <p:ph type="title"/>
          </p:nvPr>
        </p:nvSpPr>
        <p:spPr>
          <a:xfrm>
            <a:off x="713100" y="975750"/>
            <a:ext cx="5225100" cy="197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32"/>
          <p:cNvSpPr txBox="1">
            <a:spLocks noGrp="1"/>
          </p:cNvSpPr>
          <p:nvPr>
            <p:ph type="subTitle" idx="1"/>
          </p:nvPr>
        </p:nvSpPr>
        <p:spPr>
          <a:xfrm>
            <a:off x="713100" y="2953950"/>
            <a:ext cx="5225100" cy="1213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0" name="Google Shape;880;p32"/>
          <p:cNvGrpSpPr/>
          <p:nvPr/>
        </p:nvGrpSpPr>
        <p:grpSpPr>
          <a:xfrm rot="5400000">
            <a:off x="8432705" y="4064229"/>
            <a:ext cx="965835" cy="475799"/>
            <a:chOff x="2032159" y="4"/>
            <a:chExt cx="965835" cy="475799"/>
          </a:xfrm>
        </p:grpSpPr>
        <p:sp>
          <p:nvSpPr>
            <p:cNvPr id="881" name="Google Shape;881;p3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2"/>
          <p:cNvGrpSpPr/>
          <p:nvPr/>
        </p:nvGrpSpPr>
        <p:grpSpPr>
          <a:xfrm>
            <a:off x="8136326" y="1783416"/>
            <a:ext cx="657594" cy="626127"/>
            <a:chOff x="7353522" y="4394524"/>
            <a:chExt cx="565429" cy="538373"/>
          </a:xfrm>
        </p:grpSpPr>
        <p:sp>
          <p:nvSpPr>
            <p:cNvPr id="884" name="Google Shape;884;p32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accent2"/>
        </a:solidFill>
        <a:effectLst/>
      </p:bgPr>
    </p:bg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38"/>
          <p:cNvGrpSpPr/>
          <p:nvPr/>
        </p:nvGrpSpPr>
        <p:grpSpPr>
          <a:xfrm>
            <a:off x="7812509" y="173302"/>
            <a:ext cx="1602334" cy="437000"/>
            <a:chOff x="5406475" y="1079600"/>
            <a:chExt cx="530750" cy="144750"/>
          </a:xfrm>
        </p:grpSpPr>
        <p:sp>
          <p:nvSpPr>
            <p:cNvPr id="1064" name="Google Shape;1064;p38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8322522" y="3469919"/>
            <a:ext cx="356463" cy="353416"/>
            <a:chOff x="8786452" y="1048125"/>
            <a:chExt cx="357536" cy="354622"/>
          </a:xfrm>
        </p:grpSpPr>
        <p:sp>
          <p:nvSpPr>
            <p:cNvPr id="1099" name="Google Shape;1099;p3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38"/>
          <p:cNvGrpSpPr/>
          <p:nvPr/>
        </p:nvGrpSpPr>
        <p:grpSpPr>
          <a:xfrm rot="5400000">
            <a:off x="8497309" y="238979"/>
            <a:ext cx="965835" cy="475799"/>
            <a:chOff x="2032159" y="4"/>
            <a:chExt cx="965835" cy="475799"/>
          </a:xfrm>
        </p:grpSpPr>
        <p:sp>
          <p:nvSpPr>
            <p:cNvPr id="1103" name="Google Shape;1103;p38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8"/>
          <p:cNvGrpSpPr/>
          <p:nvPr/>
        </p:nvGrpSpPr>
        <p:grpSpPr>
          <a:xfrm>
            <a:off x="259751" y="1591806"/>
            <a:ext cx="277126" cy="274761"/>
            <a:chOff x="8786452" y="1048125"/>
            <a:chExt cx="357536" cy="354622"/>
          </a:xfrm>
        </p:grpSpPr>
        <p:sp>
          <p:nvSpPr>
            <p:cNvPr id="1106" name="Google Shape;1106;p3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9" name="Google Shape;1109;p38"/>
          <p:cNvSpPr/>
          <p:nvPr/>
        </p:nvSpPr>
        <p:spPr>
          <a:xfrm flipH="1">
            <a:off x="8742314" y="1591800"/>
            <a:ext cx="550912" cy="50464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38"/>
          <p:cNvSpPr txBox="1">
            <a:spLocks noGrp="1"/>
          </p:cNvSpPr>
          <p:nvPr>
            <p:ph type="title" idx="2"/>
          </p:nvPr>
        </p:nvSpPr>
        <p:spPr>
          <a:xfrm>
            <a:off x="720000" y="2503175"/>
            <a:ext cx="23055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2" name="Google Shape;1112;p38"/>
          <p:cNvSpPr txBox="1">
            <a:spLocks noGrp="1"/>
          </p:cNvSpPr>
          <p:nvPr>
            <p:ph type="subTitle" idx="1"/>
          </p:nvPr>
        </p:nvSpPr>
        <p:spPr>
          <a:xfrm>
            <a:off x="720000" y="3062075"/>
            <a:ext cx="23055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38"/>
          <p:cNvSpPr txBox="1">
            <a:spLocks noGrp="1"/>
          </p:cNvSpPr>
          <p:nvPr>
            <p:ph type="title" idx="3"/>
          </p:nvPr>
        </p:nvSpPr>
        <p:spPr>
          <a:xfrm>
            <a:off x="3419221" y="2503175"/>
            <a:ext cx="23055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4" name="Google Shape;1114;p38"/>
          <p:cNvSpPr txBox="1">
            <a:spLocks noGrp="1"/>
          </p:cNvSpPr>
          <p:nvPr>
            <p:ph type="subTitle" idx="4"/>
          </p:nvPr>
        </p:nvSpPr>
        <p:spPr>
          <a:xfrm>
            <a:off x="3419221" y="3062075"/>
            <a:ext cx="23055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38"/>
          <p:cNvSpPr txBox="1">
            <a:spLocks noGrp="1"/>
          </p:cNvSpPr>
          <p:nvPr>
            <p:ph type="title" idx="5"/>
          </p:nvPr>
        </p:nvSpPr>
        <p:spPr>
          <a:xfrm>
            <a:off x="6118448" y="2503175"/>
            <a:ext cx="2305500" cy="5589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6" name="Google Shape;1116;p38"/>
          <p:cNvSpPr txBox="1">
            <a:spLocks noGrp="1"/>
          </p:cNvSpPr>
          <p:nvPr>
            <p:ph type="subTitle" idx="6"/>
          </p:nvPr>
        </p:nvSpPr>
        <p:spPr>
          <a:xfrm>
            <a:off x="6118449" y="3062075"/>
            <a:ext cx="2305500" cy="1169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1_1">
    <p:bg>
      <p:bgPr>
        <a:solidFill>
          <a:schemeClr val="dk2"/>
        </a:soli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40"/>
          <p:cNvSpPr txBox="1">
            <a:spLocks noGrp="1"/>
          </p:cNvSpPr>
          <p:nvPr>
            <p:ph type="title" idx="2"/>
          </p:nvPr>
        </p:nvSpPr>
        <p:spPr>
          <a:xfrm>
            <a:off x="3710401" y="1691075"/>
            <a:ext cx="4485000" cy="393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2" name="Google Shape;1202;p40"/>
          <p:cNvSpPr txBox="1">
            <a:spLocks noGrp="1"/>
          </p:cNvSpPr>
          <p:nvPr>
            <p:ph type="subTitle" idx="1"/>
          </p:nvPr>
        </p:nvSpPr>
        <p:spPr>
          <a:xfrm>
            <a:off x="3710401" y="2077050"/>
            <a:ext cx="4485000" cy="370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40"/>
          <p:cNvSpPr txBox="1">
            <a:spLocks noGrp="1"/>
          </p:cNvSpPr>
          <p:nvPr>
            <p:ph type="title" idx="3"/>
          </p:nvPr>
        </p:nvSpPr>
        <p:spPr>
          <a:xfrm>
            <a:off x="3710401" y="2723800"/>
            <a:ext cx="4485000" cy="3933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4" name="Google Shape;1204;p40"/>
          <p:cNvSpPr txBox="1">
            <a:spLocks noGrp="1"/>
          </p:cNvSpPr>
          <p:nvPr>
            <p:ph type="subTitle" idx="4"/>
          </p:nvPr>
        </p:nvSpPr>
        <p:spPr>
          <a:xfrm>
            <a:off x="3710401" y="3109900"/>
            <a:ext cx="4485000" cy="370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40"/>
          <p:cNvSpPr txBox="1">
            <a:spLocks noGrp="1"/>
          </p:cNvSpPr>
          <p:nvPr>
            <p:ph type="title" idx="5"/>
          </p:nvPr>
        </p:nvSpPr>
        <p:spPr>
          <a:xfrm>
            <a:off x="3710401" y="3756525"/>
            <a:ext cx="4485000" cy="399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6" name="Google Shape;1206;p40"/>
          <p:cNvSpPr txBox="1">
            <a:spLocks noGrp="1"/>
          </p:cNvSpPr>
          <p:nvPr>
            <p:ph type="subTitle" idx="6"/>
          </p:nvPr>
        </p:nvSpPr>
        <p:spPr>
          <a:xfrm>
            <a:off x="3710401" y="4142625"/>
            <a:ext cx="4485000" cy="370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7" name="Google Shape;1207;p40"/>
          <p:cNvGrpSpPr/>
          <p:nvPr/>
        </p:nvGrpSpPr>
        <p:grpSpPr>
          <a:xfrm>
            <a:off x="7953452" y="3899341"/>
            <a:ext cx="1763045" cy="480831"/>
            <a:chOff x="5406475" y="1079600"/>
            <a:chExt cx="530750" cy="144750"/>
          </a:xfrm>
        </p:grpSpPr>
        <p:sp>
          <p:nvSpPr>
            <p:cNvPr id="1208" name="Google Shape;1208;p40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40"/>
          <p:cNvGrpSpPr/>
          <p:nvPr/>
        </p:nvGrpSpPr>
        <p:grpSpPr>
          <a:xfrm>
            <a:off x="-677416" y="580727"/>
            <a:ext cx="1602334" cy="437000"/>
            <a:chOff x="5406475" y="1079600"/>
            <a:chExt cx="530750" cy="144750"/>
          </a:xfrm>
        </p:grpSpPr>
        <p:sp>
          <p:nvSpPr>
            <p:cNvPr id="1243" name="Google Shape;1243;p40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40"/>
          <p:cNvGrpSpPr/>
          <p:nvPr/>
        </p:nvGrpSpPr>
        <p:grpSpPr>
          <a:xfrm rot="10800000">
            <a:off x="7033784" y="4728229"/>
            <a:ext cx="965835" cy="475799"/>
            <a:chOff x="2032159" y="4"/>
            <a:chExt cx="965835" cy="475799"/>
          </a:xfrm>
        </p:grpSpPr>
        <p:sp>
          <p:nvSpPr>
            <p:cNvPr id="1278" name="Google Shape;1278;p40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0" name="Google Shape;1280;p40"/>
          <p:cNvSpPr/>
          <p:nvPr/>
        </p:nvSpPr>
        <p:spPr>
          <a:xfrm flipH="1">
            <a:off x="1101614" y="4713800"/>
            <a:ext cx="550912" cy="504644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1" name="Google Shape;1281;p40"/>
          <p:cNvGrpSpPr/>
          <p:nvPr/>
        </p:nvGrpSpPr>
        <p:grpSpPr>
          <a:xfrm>
            <a:off x="8377932" y="2258094"/>
            <a:ext cx="658838" cy="627312"/>
            <a:chOff x="7353522" y="4394524"/>
            <a:chExt cx="565429" cy="538373"/>
          </a:xfrm>
        </p:grpSpPr>
        <p:sp>
          <p:nvSpPr>
            <p:cNvPr id="1282" name="Google Shape;1282;p40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4" name="Google Shape;1284;p40"/>
          <p:cNvSpPr/>
          <p:nvPr/>
        </p:nvSpPr>
        <p:spPr>
          <a:xfrm rot="5189471" flipH="1">
            <a:off x="-288129" y="2884242"/>
            <a:ext cx="599751" cy="468873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1" r:id="rId5"/>
    <p:sldLayoutId id="2147483670" r:id="rId6"/>
    <p:sldLayoutId id="2147483678" r:id="rId7"/>
    <p:sldLayoutId id="2147483684" r:id="rId8"/>
    <p:sldLayoutId id="2147483686" r:id="rId9"/>
    <p:sldLayoutId id="2147483699" r:id="rId10"/>
    <p:sldLayoutId id="2147483700" r:id="rId11"/>
    <p:sldLayoutId id="2147483701" r:id="rId12"/>
    <p:sldLayoutId id="2147483702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oogle Shape;2050;p61"/>
          <p:cNvGrpSpPr/>
          <p:nvPr/>
        </p:nvGrpSpPr>
        <p:grpSpPr>
          <a:xfrm>
            <a:off x="3690959" y="986552"/>
            <a:ext cx="1602334" cy="437000"/>
            <a:chOff x="5406475" y="1079600"/>
            <a:chExt cx="530750" cy="144750"/>
          </a:xfrm>
        </p:grpSpPr>
        <p:sp>
          <p:nvSpPr>
            <p:cNvPr id="2051" name="Google Shape;2051;p61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1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1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1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1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1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1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1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1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1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1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1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1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1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1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1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1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1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1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1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1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1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1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1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1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1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1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1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1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1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1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1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61"/>
          <p:cNvGrpSpPr/>
          <p:nvPr/>
        </p:nvGrpSpPr>
        <p:grpSpPr>
          <a:xfrm>
            <a:off x="4849280" y="1304413"/>
            <a:ext cx="4353771" cy="3192378"/>
            <a:chOff x="4002025" y="3341525"/>
            <a:chExt cx="1571475" cy="1152275"/>
          </a:xfrm>
        </p:grpSpPr>
        <p:sp>
          <p:nvSpPr>
            <p:cNvPr id="2086" name="Google Shape;2086;p61"/>
            <p:cNvSpPr/>
            <p:nvPr/>
          </p:nvSpPr>
          <p:spPr>
            <a:xfrm>
              <a:off x="4180600" y="3357175"/>
              <a:ext cx="1136625" cy="1136625"/>
            </a:xfrm>
            <a:custGeom>
              <a:avLst/>
              <a:gdLst/>
              <a:ahLst/>
              <a:cxnLst/>
              <a:rect l="l" t="t" r="r" b="b"/>
              <a:pathLst>
                <a:path w="45465" h="45465" extrusionOk="0">
                  <a:moveTo>
                    <a:pt x="22733" y="1"/>
                  </a:moveTo>
                  <a:cubicBezTo>
                    <a:pt x="10176" y="1"/>
                    <a:pt x="1" y="10176"/>
                    <a:pt x="1" y="22733"/>
                  </a:cubicBezTo>
                  <a:cubicBezTo>
                    <a:pt x="1" y="35289"/>
                    <a:pt x="10176" y="45464"/>
                    <a:pt x="22733" y="45464"/>
                  </a:cubicBezTo>
                  <a:cubicBezTo>
                    <a:pt x="35289" y="45464"/>
                    <a:pt x="45465" y="35289"/>
                    <a:pt x="45465" y="22733"/>
                  </a:cubicBezTo>
                  <a:cubicBezTo>
                    <a:pt x="45465" y="10176"/>
                    <a:pt x="35289" y="1"/>
                    <a:pt x="22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1"/>
            <p:cNvSpPr/>
            <p:nvPr/>
          </p:nvSpPr>
          <p:spPr>
            <a:xfrm>
              <a:off x="4424975" y="4198025"/>
              <a:ext cx="122825" cy="11300"/>
            </a:xfrm>
            <a:custGeom>
              <a:avLst/>
              <a:gdLst/>
              <a:ahLst/>
              <a:cxnLst/>
              <a:rect l="l" t="t" r="r" b="b"/>
              <a:pathLst>
                <a:path w="4913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612" y="452"/>
                  </a:lnTo>
                  <a:cubicBezTo>
                    <a:pt x="4912" y="452"/>
                    <a:pt x="4912" y="1"/>
                    <a:pt x="4612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1"/>
            <p:cNvSpPr/>
            <p:nvPr/>
          </p:nvSpPr>
          <p:spPr>
            <a:xfrm>
              <a:off x="4469450" y="423437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301" y="0"/>
                  </a:moveTo>
                  <a:cubicBezTo>
                    <a:pt x="1" y="0"/>
                    <a:pt x="1" y="452"/>
                    <a:pt x="301" y="452"/>
                  </a:cubicBezTo>
                  <a:lnTo>
                    <a:pt x="1128" y="452"/>
                  </a:lnTo>
                  <a:cubicBezTo>
                    <a:pt x="1429" y="452"/>
                    <a:pt x="1429" y="0"/>
                    <a:pt x="1128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1"/>
            <p:cNvSpPr/>
            <p:nvPr/>
          </p:nvSpPr>
          <p:spPr>
            <a:xfrm>
              <a:off x="4710050" y="4292025"/>
              <a:ext cx="216825" cy="11925"/>
            </a:xfrm>
            <a:custGeom>
              <a:avLst/>
              <a:gdLst/>
              <a:ahLst/>
              <a:cxnLst/>
              <a:rect l="l" t="t" r="r" b="b"/>
              <a:pathLst>
                <a:path w="8673" h="477" extrusionOk="0">
                  <a:moveTo>
                    <a:pt x="276" y="0"/>
                  </a:moveTo>
                  <a:cubicBezTo>
                    <a:pt x="1" y="0"/>
                    <a:pt x="1" y="476"/>
                    <a:pt x="276" y="476"/>
                  </a:cubicBezTo>
                  <a:lnTo>
                    <a:pt x="8372" y="476"/>
                  </a:lnTo>
                  <a:cubicBezTo>
                    <a:pt x="8672" y="476"/>
                    <a:pt x="8672" y="0"/>
                    <a:pt x="8372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1"/>
            <p:cNvSpPr/>
            <p:nvPr/>
          </p:nvSpPr>
          <p:spPr>
            <a:xfrm>
              <a:off x="4790875" y="4243775"/>
              <a:ext cx="95275" cy="11925"/>
            </a:xfrm>
            <a:custGeom>
              <a:avLst/>
              <a:gdLst/>
              <a:ahLst/>
              <a:cxnLst/>
              <a:rect l="l" t="t" r="r" b="b"/>
              <a:pathLst>
                <a:path w="3811" h="477" extrusionOk="0">
                  <a:moveTo>
                    <a:pt x="276" y="0"/>
                  </a:moveTo>
                  <a:cubicBezTo>
                    <a:pt x="1" y="0"/>
                    <a:pt x="1" y="477"/>
                    <a:pt x="276" y="477"/>
                  </a:cubicBezTo>
                  <a:lnTo>
                    <a:pt x="3510" y="477"/>
                  </a:lnTo>
                  <a:cubicBezTo>
                    <a:pt x="3810" y="477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1"/>
            <p:cNvSpPr/>
            <p:nvPr/>
          </p:nvSpPr>
          <p:spPr>
            <a:xfrm>
              <a:off x="4730725" y="4351550"/>
              <a:ext cx="63325" cy="11925"/>
            </a:xfrm>
            <a:custGeom>
              <a:avLst/>
              <a:gdLst/>
              <a:ahLst/>
              <a:cxnLst/>
              <a:rect l="l" t="t" r="r" b="b"/>
              <a:pathLst>
                <a:path w="2533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2231" y="476"/>
                  </a:lnTo>
                  <a:cubicBezTo>
                    <a:pt x="2532" y="476"/>
                    <a:pt x="2532" y="0"/>
                    <a:pt x="2231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1"/>
            <p:cNvSpPr/>
            <p:nvPr/>
          </p:nvSpPr>
          <p:spPr>
            <a:xfrm>
              <a:off x="4823475" y="4405425"/>
              <a:ext cx="74575" cy="11925"/>
            </a:xfrm>
            <a:custGeom>
              <a:avLst/>
              <a:gdLst/>
              <a:ahLst/>
              <a:cxnLst/>
              <a:rect l="l" t="t" r="r" b="b"/>
              <a:pathLst>
                <a:path w="2983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2682" y="477"/>
                  </a:lnTo>
                  <a:cubicBezTo>
                    <a:pt x="2983" y="477"/>
                    <a:pt x="298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1"/>
            <p:cNvSpPr/>
            <p:nvPr/>
          </p:nvSpPr>
          <p:spPr>
            <a:xfrm>
              <a:off x="4548400" y="4359700"/>
              <a:ext cx="122200" cy="11300"/>
            </a:xfrm>
            <a:custGeom>
              <a:avLst/>
              <a:gdLst/>
              <a:ahLst/>
              <a:cxnLst/>
              <a:rect l="l" t="t" r="r" b="b"/>
              <a:pathLst>
                <a:path w="4888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587" y="451"/>
                  </a:lnTo>
                  <a:cubicBezTo>
                    <a:pt x="4888" y="451"/>
                    <a:pt x="4888" y="0"/>
                    <a:pt x="458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1"/>
            <p:cNvSpPr/>
            <p:nvPr/>
          </p:nvSpPr>
          <p:spPr>
            <a:xfrm>
              <a:off x="4590375" y="4307675"/>
              <a:ext cx="49525" cy="11300"/>
            </a:xfrm>
            <a:custGeom>
              <a:avLst/>
              <a:gdLst/>
              <a:ahLst/>
              <a:cxnLst/>
              <a:rect l="l" t="t" r="r" b="b"/>
              <a:pathLst>
                <a:path w="1981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lnTo>
                    <a:pt x="1680" y="452"/>
                  </a:lnTo>
                  <a:cubicBezTo>
                    <a:pt x="1981" y="452"/>
                    <a:pt x="1981" y="1"/>
                    <a:pt x="1680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1"/>
            <p:cNvSpPr/>
            <p:nvPr/>
          </p:nvSpPr>
          <p:spPr>
            <a:xfrm>
              <a:off x="4875475" y="4057675"/>
              <a:ext cx="128475" cy="11300"/>
            </a:xfrm>
            <a:custGeom>
              <a:avLst/>
              <a:gdLst/>
              <a:ahLst/>
              <a:cxnLst/>
              <a:rect l="l" t="t" r="r" b="b"/>
              <a:pathLst>
                <a:path w="513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837" y="452"/>
                  </a:lnTo>
                  <a:cubicBezTo>
                    <a:pt x="5138" y="452"/>
                    <a:pt x="5138" y="1"/>
                    <a:pt x="4837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1"/>
            <p:cNvSpPr/>
            <p:nvPr/>
          </p:nvSpPr>
          <p:spPr>
            <a:xfrm>
              <a:off x="4911800" y="4094025"/>
              <a:ext cx="43900" cy="11300"/>
            </a:xfrm>
            <a:custGeom>
              <a:avLst/>
              <a:gdLst/>
              <a:ahLst/>
              <a:cxnLst/>
              <a:rect l="l" t="t" r="r" b="b"/>
              <a:pathLst>
                <a:path w="1756" h="452" extrusionOk="0">
                  <a:moveTo>
                    <a:pt x="302" y="0"/>
                  </a:moveTo>
                  <a:cubicBezTo>
                    <a:pt x="1" y="0"/>
                    <a:pt x="1" y="452"/>
                    <a:pt x="302" y="452"/>
                  </a:cubicBezTo>
                  <a:lnTo>
                    <a:pt x="1455" y="452"/>
                  </a:lnTo>
                  <a:cubicBezTo>
                    <a:pt x="1755" y="452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1"/>
            <p:cNvSpPr/>
            <p:nvPr/>
          </p:nvSpPr>
          <p:spPr>
            <a:xfrm>
              <a:off x="4948150" y="4191775"/>
              <a:ext cx="120950" cy="11925"/>
            </a:xfrm>
            <a:custGeom>
              <a:avLst/>
              <a:gdLst/>
              <a:ahLst/>
              <a:cxnLst/>
              <a:rect l="l" t="t" r="r" b="b"/>
              <a:pathLst>
                <a:path w="4838" h="477" extrusionOk="0">
                  <a:moveTo>
                    <a:pt x="301" y="0"/>
                  </a:moveTo>
                  <a:cubicBezTo>
                    <a:pt x="1" y="0"/>
                    <a:pt x="1" y="476"/>
                    <a:pt x="301" y="476"/>
                  </a:cubicBezTo>
                  <a:lnTo>
                    <a:pt x="4537" y="476"/>
                  </a:lnTo>
                  <a:cubicBezTo>
                    <a:pt x="4838" y="476"/>
                    <a:pt x="4838" y="0"/>
                    <a:pt x="453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1"/>
            <p:cNvSpPr/>
            <p:nvPr/>
          </p:nvSpPr>
          <p:spPr>
            <a:xfrm>
              <a:off x="4992650" y="4226850"/>
              <a:ext cx="47625" cy="11300"/>
            </a:xfrm>
            <a:custGeom>
              <a:avLst/>
              <a:gdLst/>
              <a:ahLst/>
              <a:cxnLst/>
              <a:rect l="l" t="t" r="r" b="b"/>
              <a:pathLst>
                <a:path w="1905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604" y="452"/>
                  </a:lnTo>
                  <a:cubicBezTo>
                    <a:pt x="1905" y="452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1"/>
            <p:cNvSpPr/>
            <p:nvPr/>
          </p:nvSpPr>
          <p:spPr>
            <a:xfrm>
              <a:off x="5005800" y="4307675"/>
              <a:ext cx="84600" cy="11300"/>
            </a:xfrm>
            <a:custGeom>
              <a:avLst/>
              <a:gdLst/>
              <a:ahLst/>
              <a:cxnLst/>
              <a:rect l="l" t="t" r="r" b="b"/>
              <a:pathLst>
                <a:path w="3384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83" y="452"/>
                  </a:lnTo>
                  <a:cubicBezTo>
                    <a:pt x="3384" y="452"/>
                    <a:pt x="3384" y="1"/>
                    <a:pt x="308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1"/>
            <p:cNvSpPr/>
            <p:nvPr/>
          </p:nvSpPr>
          <p:spPr>
            <a:xfrm>
              <a:off x="5028975" y="4338375"/>
              <a:ext cx="15075" cy="11325"/>
            </a:xfrm>
            <a:custGeom>
              <a:avLst/>
              <a:gdLst/>
              <a:ahLst/>
              <a:cxnLst/>
              <a:rect l="l" t="t" r="r" b="b"/>
              <a:pathLst>
                <a:path w="603" h="453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1"/>
            <p:cNvSpPr/>
            <p:nvPr/>
          </p:nvSpPr>
          <p:spPr>
            <a:xfrm>
              <a:off x="4273325" y="3824600"/>
              <a:ext cx="101550" cy="11300"/>
            </a:xfrm>
            <a:custGeom>
              <a:avLst/>
              <a:gdLst/>
              <a:ahLst/>
              <a:cxnLst/>
              <a:rect l="l" t="t" r="r" b="b"/>
              <a:pathLst>
                <a:path w="4062" h="452" extrusionOk="0">
                  <a:moveTo>
                    <a:pt x="277" y="0"/>
                  </a:moveTo>
                  <a:cubicBezTo>
                    <a:pt x="1" y="0"/>
                    <a:pt x="1" y="452"/>
                    <a:pt x="277" y="452"/>
                  </a:cubicBezTo>
                  <a:lnTo>
                    <a:pt x="3760" y="452"/>
                  </a:lnTo>
                  <a:cubicBezTo>
                    <a:pt x="4061" y="452"/>
                    <a:pt x="4061" y="0"/>
                    <a:pt x="37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1"/>
            <p:cNvSpPr/>
            <p:nvPr/>
          </p:nvSpPr>
          <p:spPr>
            <a:xfrm>
              <a:off x="4307800" y="3849650"/>
              <a:ext cx="43875" cy="11325"/>
            </a:xfrm>
            <a:custGeom>
              <a:avLst/>
              <a:gdLst/>
              <a:ahLst/>
              <a:cxnLst/>
              <a:rect l="l" t="t" r="r" b="b"/>
              <a:pathLst>
                <a:path w="1755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454" y="452"/>
                  </a:lnTo>
                  <a:cubicBezTo>
                    <a:pt x="1755" y="452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1"/>
            <p:cNvSpPr/>
            <p:nvPr/>
          </p:nvSpPr>
          <p:spPr>
            <a:xfrm>
              <a:off x="4305925" y="3947400"/>
              <a:ext cx="114675" cy="11925"/>
            </a:xfrm>
            <a:custGeom>
              <a:avLst/>
              <a:gdLst/>
              <a:ahLst/>
              <a:cxnLst/>
              <a:rect l="l" t="t" r="r" b="b"/>
              <a:pathLst>
                <a:path w="4587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4286" y="477"/>
                  </a:lnTo>
                  <a:cubicBezTo>
                    <a:pt x="4587" y="477"/>
                    <a:pt x="4587" y="1"/>
                    <a:pt x="4286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1"/>
            <p:cNvSpPr/>
            <p:nvPr/>
          </p:nvSpPr>
          <p:spPr>
            <a:xfrm>
              <a:off x="4356050" y="3986250"/>
              <a:ext cx="39500" cy="11300"/>
            </a:xfrm>
            <a:custGeom>
              <a:avLst/>
              <a:gdLst/>
              <a:ahLst/>
              <a:cxnLst/>
              <a:rect l="l" t="t" r="r" b="b"/>
              <a:pathLst>
                <a:path w="1580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278" y="452"/>
                  </a:lnTo>
                  <a:cubicBezTo>
                    <a:pt x="1579" y="452"/>
                    <a:pt x="1579" y="1"/>
                    <a:pt x="1278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1"/>
            <p:cNvSpPr/>
            <p:nvPr/>
          </p:nvSpPr>
          <p:spPr>
            <a:xfrm>
              <a:off x="5206300" y="3905425"/>
              <a:ext cx="83975" cy="11300"/>
            </a:xfrm>
            <a:custGeom>
              <a:avLst/>
              <a:gdLst/>
              <a:ahLst/>
              <a:cxnLst/>
              <a:rect l="l" t="t" r="r" b="b"/>
              <a:pathLst>
                <a:path w="335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58" y="452"/>
                  </a:lnTo>
                  <a:cubicBezTo>
                    <a:pt x="3359" y="452"/>
                    <a:pt x="3359" y="1"/>
                    <a:pt x="305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1"/>
            <p:cNvSpPr/>
            <p:nvPr/>
          </p:nvSpPr>
          <p:spPr>
            <a:xfrm>
              <a:off x="5221325" y="3938000"/>
              <a:ext cx="26975" cy="11925"/>
            </a:xfrm>
            <a:custGeom>
              <a:avLst/>
              <a:gdLst/>
              <a:ahLst/>
              <a:cxnLst/>
              <a:rect l="l" t="t" r="r" b="b"/>
              <a:pathLst>
                <a:path w="1079" h="477" extrusionOk="0">
                  <a:moveTo>
                    <a:pt x="302" y="1"/>
                  </a:moveTo>
                  <a:cubicBezTo>
                    <a:pt x="1" y="1"/>
                    <a:pt x="1" y="477"/>
                    <a:pt x="302" y="477"/>
                  </a:cubicBezTo>
                  <a:lnTo>
                    <a:pt x="778" y="477"/>
                  </a:lnTo>
                  <a:cubicBezTo>
                    <a:pt x="1079" y="477"/>
                    <a:pt x="1079" y="1"/>
                    <a:pt x="77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1"/>
            <p:cNvSpPr/>
            <p:nvPr/>
          </p:nvSpPr>
          <p:spPr>
            <a:xfrm>
              <a:off x="4480725" y="3511325"/>
              <a:ext cx="130350" cy="11300"/>
            </a:xfrm>
            <a:custGeom>
              <a:avLst/>
              <a:gdLst/>
              <a:ahLst/>
              <a:cxnLst/>
              <a:rect l="l" t="t" r="r" b="b"/>
              <a:pathLst>
                <a:path w="5214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913" y="451"/>
                  </a:lnTo>
                  <a:cubicBezTo>
                    <a:pt x="5214" y="451"/>
                    <a:pt x="5214" y="0"/>
                    <a:pt x="4913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1"/>
            <p:cNvSpPr/>
            <p:nvPr/>
          </p:nvSpPr>
          <p:spPr>
            <a:xfrm>
              <a:off x="4521450" y="3547650"/>
              <a:ext cx="33875" cy="11300"/>
            </a:xfrm>
            <a:custGeom>
              <a:avLst/>
              <a:gdLst/>
              <a:ahLst/>
              <a:cxnLst/>
              <a:rect l="l" t="t" r="r" b="b"/>
              <a:pathLst>
                <a:path w="1355" h="452" extrusionOk="0">
                  <a:moveTo>
                    <a:pt x="302" y="1"/>
                  </a:moveTo>
                  <a:cubicBezTo>
                    <a:pt x="1" y="1"/>
                    <a:pt x="1" y="452"/>
                    <a:pt x="302" y="452"/>
                  </a:cubicBezTo>
                  <a:lnTo>
                    <a:pt x="1053" y="452"/>
                  </a:lnTo>
                  <a:cubicBezTo>
                    <a:pt x="1354" y="452"/>
                    <a:pt x="1354" y="1"/>
                    <a:pt x="105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1"/>
            <p:cNvSpPr/>
            <p:nvPr/>
          </p:nvSpPr>
          <p:spPr>
            <a:xfrm>
              <a:off x="4329100" y="3695525"/>
              <a:ext cx="132225" cy="11925"/>
            </a:xfrm>
            <a:custGeom>
              <a:avLst/>
              <a:gdLst/>
              <a:ahLst/>
              <a:cxnLst/>
              <a:rect l="l" t="t" r="r" b="b"/>
              <a:pathLst>
                <a:path w="5289" h="477" extrusionOk="0">
                  <a:moveTo>
                    <a:pt x="301" y="0"/>
                  </a:moveTo>
                  <a:cubicBezTo>
                    <a:pt x="1" y="0"/>
                    <a:pt x="1" y="477"/>
                    <a:pt x="301" y="477"/>
                  </a:cubicBezTo>
                  <a:lnTo>
                    <a:pt x="4988" y="477"/>
                  </a:lnTo>
                  <a:cubicBezTo>
                    <a:pt x="5289" y="477"/>
                    <a:pt x="5289" y="0"/>
                    <a:pt x="498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1"/>
            <p:cNvSpPr/>
            <p:nvPr/>
          </p:nvSpPr>
          <p:spPr>
            <a:xfrm>
              <a:off x="4374850" y="3655425"/>
              <a:ext cx="51400" cy="11300"/>
            </a:xfrm>
            <a:custGeom>
              <a:avLst/>
              <a:gdLst/>
              <a:ahLst/>
              <a:cxnLst/>
              <a:rect l="l" t="t" r="r" b="b"/>
              <a:pathLst>
                <a:path w="2056" h="452" extrusionOk="0">
                  <a:moveTo>
                    <a:pt x="301" y="0"/>
                  </a:moveTo>
                  <a:cubicBezTo>
                    <a:pt x="0" y="0"/>
                    <a:pt x="0" y="452"/>
                    <a:pt x="301" y="452"/>
                  </a:cubicBezTo>
                  <a:lnTo>
                    <a:pt x="1780" y="452"/>
                  </a:lnTo>
                  <a:cubicBezTo>
                    <a:pt x="2055" y="452"/>
                    <a:pt x="2055" y="0"/>
                    <a:pt x="178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1"/>
            <p:cNvSpPr/>
            <p:nvPr/>
          </p:nvSpPr>
          <p:spPr>
            <a:xfrm>
              <a:off x="4347900" y="3749400"/>
              <a:ext cx="40125" cy="11950"/>
            </a:xfrm>
            <a:custGeom>
              <a:avLst/>
              <a:gdLst/>
              <a:ahLst/>
              <a:cxnLst/>
              <a:rect l="l" t="t" r="r" b="b"/>
              <a:pathLst>
                <a:path w="1605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304" y="477"/>
                  </a:lnTo>
                  <a:cubicBezTo>
                    <a:pt x="1604" y="477"/>
                    <a:pt x="1604" y="1"/>
                    <a:pt x="1304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1"/>
            <p:cNvSpPr/>
            <p:nvPr/>
          </p:nvSpPr>
          <p:spPr>
            <a:xfrm>
              <a:off x="4534625" y="3447400"/>
              <a:ext cx="36350" cy="11925"/>
            </a:xfrm>
            <a:custGeom>
              <a:avLst/>
              <a:gdLst/>
              <a:ahLst/>
              <a:cxnLst/>
              <a:rect l="l" t="t" r="r" b="b"/>
              <a:pathLst>
                <a:path w="1454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153" y="477"/>
                  </a:lnTo>
                  <a:cubicBezTo>
                    <a:pt x="1454" y="477"/>
                    <a:pt x="1454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1"/>
            <p:cNvSpPr/>
            <p:nvPr/>
          </p:nvSpPr>
          <p:spPr>
            <a:xfrm>
              <a:off x="4661800" y="3391650"/>
              <a:ext cx="107175" cy="11925"/>
            </a:xfrm>
            <a:custGeom>
              <a:avLst/>
              <a:gdLst/>
              <a:ahLst/>
              <a:cxnLst/>
              <a:rect l="l" t="t" r="r" b="b"/>
              <a:pathLst>
                <a:path w="4287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3986" y="476"/>
                  </a:lnTo>
                  <a:cubicBezTo>
                    <a:pt x="4287" y="476"/>
                    <a:pt x="4287" y="0"/>
                    <a:pt x="3986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1"/>
            <p:cNvSpPr/>
            <p:nvPr/>
          </p:nvSpPr>
          <p:spPr>
            <a:xfrm>
              <a:off x="4701900" y="3414825"/>
              <a:ext cx="32625" cy="11300"/>
            </a:xfrm>
            <a:custGeom>
              <a:avLst/>
              <a:gdLst/>
              <a:ahLst/>
              <a:cxnLst/>
              <a:rect l="l" t="t" r="r" b="b"/>
              <a:pathLst>
                <a:path w="1305" h="452" extrusionOk="0">
                  <a:moveTo>
                    <a:pt x="302" y="0"/>
                  </a:moveTo>
                  <a:cubicBezTo>
                    <a:pt x="1" y="0"/>
                    <a:pt x="1" y="451"/>
                    <a:pt x="302" y="451"/>
                  </a:cubicBezTo>
                  <a:lnTo>
                    <a:pt x="1003" y="451"/>
                  </a:lnTo>
                  <a:cubicBezTo>
                    <a:pt x="1304" y="451"/>
                    <a:pt x="1304" y="0"/>
                    <a:pt x="1003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1"/>
            <p:cNvSpPr/>
            <p:nvPr/>
          </p:nvSpPr>
          <p:spPr>
            <a:xfrm>
              <a:off x="4865450" y="3418575"/>
              <a:ext cx="94000" cy="11925"/>
            </a:xfrm>
            <a:custGeom>
              <a:avLst/>
              <a:gdLst/>
              <a:ahLst/>
              <a:cxnLst/>
              <a:rect l="l" t="t" r="r" b="b"/>
              <a:pathLst>
                <a:path w="3760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459" y="477"/>
                  </a:lnTo>
                  <a:cubicBezTo>
                    <a:pt x="3760" y="477"/>
                    <a:pt x="3760" y="1"/>
                    <a:pt x="3459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1"/>
            <p:cNvSpPr/>
            <p:nvPr/>
          </p:nvSpPr>
          <p:spPr>
            <a:xfrm>
              <a:off x="4917450" y="3461200"/>
              <a:ext cx="38250" cy="11300"/>
            </a:xfrm>
            <a:custGeom>
              <a:avLst/>
              <a:gdLst/>
              <a:ahLst/>
              <a:cxnLst/>
              <a:rect l="l" t="t" r="r" b="b"/>
              <a:pathLst>
                <a:path w="1530" h="452" extrusionOk="0">
                  <a:moveTo>
                    <a:pt x="301" y="0"/>
                  </a:moveTo>
                  <a:cubicBezTo>
                    <a:pt x="0" y="0"/>
                    <a:pt x="0" y="451"/>
                    <a:pt x="301" y="451"/>
                  </a:cubicBezTo>
                  <a:lnTo>
                    <a:pt x="1229" y="451"/>
                  </a:lnTo>
                  <a:cubicBezTo>
                    <a:pt x="1529" y="451"/>
                    <a:pt x="1529" y="0"/>
                    <a:pt x="1229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1"/>
            <p:cNvSpPr/>
            <p:nvPr/>
          </p:nvSpPr>
          <p:spPr>
            <a:xfrm>
              <a:off x="4713825" y="3508800"/>
              <a:ext cx="47625" cy="11925"/>
            </a:xfrm>
            <a:custGeom>
              <a:avLst/>
              <a:gdLst/>
              <a:ahLst/>
              <a:cxnLst/>
              <a:rect l="l" t="t" r="r" b="b"/>
              <a:pathLst>
                <a:path w="1905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604" y="477"/>
                  </a:lnTo>
                  <a:cubicBezTo>
                    <a:pt x="1905" y="477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1"/>
            <p:cNvSpPr/>
            <p:nvPr/>
          </p:nvSpPr>
          <p:spPr>
            <a:xfrm>
              <a:off x="4742625" y="3533875"/>
              <a:ext cx="28225" cy="11925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828" y="476"/>
                  </a:lnTo>
                  <a:cubicBezTo>
                    <a:pt x="1129" y="476"/>
                    <a:pt x="1129" y="0"/>
                    <a:pt x="82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1"/>
            <p:cNvSpPr/>
            <p:nvPr/>
          </p:nvSpPr>
          <p:spPr>
            <a:xfrm>
              <a:off x="4467575" y="4049525"/>
              <a:ext cx="101525" cy="11950"/>
            </a:xfrm>
            <a:custGeom>
              <a:avLst/>
              <a:gdLst/>
              <a:ahLst/>
              <a:cxnLst/>
              <a:rect l="l" t="t" r="r" b="b"/>
              <a:pathLst>
                <a:path w="4061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760" y="477"/>
                  </a:lnTo>
                  <a:cubicBezTo>
                    <a:pt x="4061" y="477"/>
                    <a:pt x="4061" y="1"/>
                    <a:pt x="3760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1"/>
            <p:cNvSpPr/>
            <p:nvPr/>
          </p:nvSpPr>
          <p:spPr>
            <a:xfrm>
              <a:off x="4502025" y="4080250"/>
              <a:ext cx="43900" cy="11925"/>
            </a:xfrm>
            <a:custGeom>
              <a:avLst/>
              <a:gdLst/>
              <a:ahLst/>
              <a:cxnLst/>
              <a:rect l="l" t="t" r="r" b="b"/>
              <a:pathLst>
                <a:path w="1756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1455" y="476"/>
                  </a:lnTo>
                  <a:cubicBezTo>
                    <a:pt x="1755" y="476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1"/>
            <p:cNvSpPr/>
            <p:nvPr/>
          </p:nvSpPr>
          <p:spPr>
            <a:xfrm>
              <a:off x="4181850" y="3958675"/>
              <a:ext cx="192400" cy="277600"/>
            </a:xfrm>
            <a:custGeom>
              <a:avLst/>
              <a:gdLst/>
              <a:ahLst/>
              <a:cxnLst/>
              <a:rect l="l" t="t" r="r" b="b"/>
              <a:pathLst>
                <a:path w="7696" h="11104" extrusionOk="0">
                  <a:moveTo>
                    <a:pt x="1054" y="1"/>
                  </a:moveTo>
                  <a:cubicBezTo>
                    <a:pt x="708" y="1"/>
                    <a:pt x="325" y="132"/>
                    <a:pt x="1" y="251"/>
                  </a:cubicBezTo>
                  <a:cubicBezTo>
                    <a:pt x="276" y="4236"/>
                    <a:pt x="1580" y="7946"/>
                    <a:pt x="3660" y="11104"/>
                  </a:cubicBezTo>
                  <a:cubicBezTo>
                    <a:pt x="3911" y="10903"/>
                    <a:pt x="4136" y="10703"/>
                    <a:pt x="4186" y="10552"/>
                  </a:cubicBezTo>
                  <a:cubicBezTo>
                    <a:pt x="4312" y="10176"/>
                    <a:pt x="4713" y="9199"/>
                    <a:pt x="5490" y="8873"/>
                  </a:cubicBezTo>
                  <a:cubicBezTo>
                    <a:pt x="6266" y="8547"/>
                    <a:pt x="6693" y="6643"/>
                    <a:pt x="6893" y="5815"/>
                  </a:cubicBezTo>
                  <a:cubicBezTo>
                    <a:pt x="7094" y="4988"/>
                    <a:pt x="7695" y="3810"/>
                    <a:pt x="6793" y="3660"/>
                  </a:cubicBezTo>
                  <a:cubicBezTo>
                    <a:pt x="5916" y="3510"/>
                    <a:pt x="5364" y="3033"/>
                    <a:pt x="4963" y="2507"/>
                  </a:cubicBezTo>
                  <a:cubicBezTo>
                    <a:pt x="4562" y="1956"/>
                    <a:pt x="4111" y="1580"/>
                    <a:pt x="3434" y="1304"/>
                  </a:cubicBezTo>
                  <a:cubicBezTo>
                    <a:pt x="2783" y="1028"/>
                    <a:pt x="2307" y="527"/>
                    <a:pt x="1505" y="101"/>
                  </a:cubicBezTo>
                  <a:cubicBezTo>
                    <a:pt x="1369" y="29"/>
                    <a:pt x="1215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1"/>
            <p:cNvSpPr/>
            <p:nvPr/>
          </p:nvSpPr>
          <p:spPr>
            <a:xfrm>
              <a:off x="4206300" y="3667950"/>
              <a:ext cx="90875" cy="92425"/>
            </a:xfrm>
            <a:custGeom>
              <a:avLst/>
              <a:gdLst/>
              <a:ahLst/>
              <a:cxnLst/>
              <a:rect l="l" t="t" r="r" b="b"/>
              <a:pathLst>
                <a:path w="3635" h="3697" extrusionOk="0">
                  <a:moveTo>
                    <a:pt x="1454" y="1"/>
                  </a:moveTo>
                  <a:cubicBezTo>
                    <a:pt x="877" y="1103"/>
                    <a:pt x="376" y="2307"/>
                    <a:pt x="0" y="3535"/>
                  </a:cubicBezTo>
                  <a:cubicBezTo>
                    <a:pt x="224" y="3553"/>
                    <a:pt x="503" y="3697"/>
                    <a:pt x="673" y="3697"/>
                  </a:cubicBezTo>
                  <a:cubicBezTo>
                    <a:pt x="731" y="3697"/>
                    <a:pt x="777" y="3680"/>
                    <a:pt x="802" y="3635"/>
                  </a:cubicBezTo>
                  <a:cubicBezTo>
                    <a:pt x="953" y="3359"/>
                    <a:pt x="1604" y="3309"/>
                    <a:pt x="1755" y="3008"/>
                  </a:cubicBezTo>
                  <a:cubicBezTo>
                    <a:pt x="1930" y="2733"/>
                    <a:pt x="1780" y="2607"/>
                    <a:pt x="1980" y="2507"/>
                  </a:cubicBezTo>
                  <a:cubicBezTo>
                    <a:pt x="1993" y="2500"/>
                    <a:pt x="2009" y="2497"/>
                    <a:pt x="2026" y="2497"/>
                  </a:cubicBezTo>
                  <a:cubicBezTo>
                    <a:pt x="2213" y="2497"/>
                    <a:pt x="2632" y="2843"/>
                    <a:pt x="2967" y="2843"/>
                  </a:cubicBezTo>
                  <a:cubicBezTo>
                    <a:pt x="3077" y="2843"/>
                    <a:pt x="3178" y="2806"/>
                    <a:pt x="3258" y="2708"/>
                  </a:cubicBezTo>
                  <a:cubicBezTo>
                    <a:pt x="3634" y="2281"/>
                    <a:pt x="2908" y="1504"/>
                    <a:pt x="2582" y="1304"/>
                  </a:cubicBezTo>
                  <a:cubicBezTo>
                    <a:pt x="2256" y="1078"/>
                    <a:pt x="2306" y="903"/>
                    <a:pt x="1479" y="26"/>
                  </a:cubicBezTo>
                  <a:cubicBezTo>
                    <a:pt x="1454" y="1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1"/>
            <p:cNvSpPr/>
            <p:nvPr/>
          </p:nvSpPr>
          <p:spPr>
            <a:xfrm>
              <a:off x="4280850" y="3439250"/>
              <a:ext cx="203050" cy="203100"/>
            </a:xfrm>
            <a:custGeom>
              <a:avLst/>
              <a:gdLst/>
              <a:ahLst/>
              <a:cxnLst/>
              <a:rect l="l" t="t" r="r" b="b"/>
              <a:pathLst>
                <a:path w="8122" h="8124" extrusionOk="0">
                  <a:moveTo>
                    <a:pt x="6943" y="1"/>
                  </a:moveTo>
                  <a:cubicBezTo>
                    <a:pt x="4186" y="1655"/>
                    <a:pt x="1830" y="3911"/>
                    <a:pt x="1" y="6542"/>
                  </a:cubicBezTo>
                  <a:cubicBezTo>
                    <a:pt x="251" y="7169"/>
                    <a:pt x="652" y="7845"/>
                    <a:pt x="1078" y="7996"/>
                  </a:cubicBezTo>
                  <a:cubicBezTo>
                    <a:pt x="1319" y="8085"/>
                    <a:pt x="1500" y="8123"/>
                    <a:pt x="1642" y="8123"/>
                  </a:cubicBezTo>
                  <a:cubicBezTo>
                    <a:pt x="1898" y="8123"/>
                    <a:pt x="2027" y="7998"/>
                    <a:pt x="2156" y="7820"/>
                  </a:cubicBezTo>
                  <a:cubicBezTo>
                    <a:pt x="2332" y="7545"/>
                    <a:pt x="2808" y="6743"/>
                    <a:pt x="3209" y="6317"/>
                  </a:cubicBezTo>
                  <a:cubicBezTo>
                    <a:pt x="3585" y="5891"/>
                    <a:pt x="5765" y="5339"/>
                    <a:pt x="6166" y="4988"/>
                  </a:cubicBezTo>
                  <a:cubicBezTo>
                    <a:pt x="6567" y="4612"/>
                    <a:pt x="6266" y="4362"/>
                    <a:pt x="6592" y="3610"/>
                  </a:cubicBezTo>
                  <a:cubicBezTo>
                    <a:pt x="6918" y="2833"/>
                    <a:pt x="6718" y="2332"/>
                    <a:pt x="6592" y="1931"/>
                  </a:cubicBezTo>
                  <a:cubicBezTo>
                    <a:pt x="6467" y="1505"/>
                    <a:pt x="7946" y="853"/>
                    <a:pt x="8046" y="502"/>
                  </a:cubicBezTo>
                  <a:cubicBezTo>
                    <a:pt x="8121" y="251"/>
                    <a:pt x="7620" y="176"/>
                    <a:pt x="69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1"/>
            <p:cNvSpPr/>
            <p:nvPr/>
          </p:nvSpPr>
          <p:spPr>
            <a:xfrm>
              <a:off x="5096750" y="4093350"/>
              <a:ext cx="170350" cy="154200"/>
            </a:xfrm>
            <a:custGeom>
              <a:avLst/>
              <a:gdLst/>
              <a:ahLst/>
              <a:cxnLst/>
              <a:rect l="l" t="t" r="r" b="b"/>
              <a:pathLst>
                <a:path w="6814" h="6168" extrusionOk="0">
                  <a:moveTo>
                    <a:pt x="5649" y="0"/>
                  </a:moveTo>
                  <a:cubicBezTo>
                    <a:pt x="5627" y="0"/>
                    <a:pt x="5606" y="9"/>
                    <a:pt x="5585" y="27"/>
                  </a:cubicBezTo>
                  <a:cubicBezTo>
                    <a:pt x="5314" y="249"/>
                    <a:pt x="5576" y="1658"/>
                    <a:pt x="5276" y="1658"/>
                  </a:cubicBezTo>
                  <a:cubicBezTo>
                    <a:pt x="5270" y="1658"/>
                    <a:pt x="5265" y="1657"/>
                    <a:pt x="5260" y="1657"/>
                  </a:cubicBezTo>
                  <a:cubicBezTo>
                    <a:pt x="4934" y="1631"/>
                    <a:pt x="4408" y="1506"/>
                    <a:pt x="4408" y="1080"/>
                  </a:cubicBezTo>
                  <a:cubicBezTo>
                    <a:pt x="4408" y="679"/>
                    <a:pt x="4658" y="278"/>
                    <a:pt x="4357" y="228"/>
                  </a:cubicBezTo>
                  <a:cubicBezTo>
                    <a:pt x="4184" y="215"/>
                    <a:pt x="3867" y="158"/>
                    <a:pt x="3587" y="158"/>
                  </a:cubicBezTo>
                  <a:cubicBezTo>
                    <a:pt x="3342" y="158"/>
                    <a:pt x="3124" y="201"/>
                    <a:pt x="3054" y="353"/>
                  </a:cubicBezTo>
                  <a:cubicBezTo>
                    <a:pt x="2929" y="654"/>
                    <a:pt x="2052" y="955"/>
                    <a:pt x="1776" y="1556"/>
                  </a:cubicBezTo>
                  <a:cubicBezTo>
                    <a:pt x="1776" y="1556"/>
                    <a:pt x="1182" y="2435"/>
                    <a:pt x="618" y="2435"/>
                  </a:cubicBezTo>
                  <a:cubicBezTo>
                    <a:pt x="603" y="2435"/>
                    <a:pt x="588" y="2435"/>
                    <a:pt x="573" y="2433"/>
                  </a:cubicBezTo>
                  <a:cubicBezTo>
                    <a:pt x="557" y="2431"/>
                    <a:pt x="542" y="2430"/>
                    <a:pt x="527" y="2430"/>
                  </a:cubicBezTo>
                  <a:cubicBezTo>
                    <a:pt x="1" y="2430"/>
                    <a:pt x="74" y="3695"/>
                    <a:pt x="172" y="3987"/>
                  </a:cubicBezTo>
                  <a:cubicBezTo>
                    <a:pt x="297" y="4288"/>
                    <a:pt x="172" y="5466"/>
                    <a:pt x="548" y="5742"/>
                  </a:cubicBezTo>
                  <a:cubicBezTo>
                    <a:pt x="661" y="5820"/>
                    <a:pt x="770" y="5852"/>
                    <a:pt x="892" y="5852"/>
                  </a:cubicBezTo>
                  <a:cubicBezTo>
                    <a:pt x="1199" y="5852"/>
                    <a:pt x="1583" y="5646"/>
                    <a:pt x="2302" y="5466"/>
                  </a:cubicBezTo>
                  <a:cubicBezTo>
                    <a:pt x="2619" y="5387"/>
                    <a:pt x="2922" y="5355"/>
                    <a:pt x="3200" y="5355"/>
                  </a:cubicBezTo>
                  <a:cubicBezTo>
                    <a:pt x="3801" y="5355"/>
                    <a:pt x="4277" y="5504"/>
                    <a:pt x="4483" y="5641"/>
                  </a:cubicBezTo>
                  <a:cubicBezTo>
                    <a:pt x="4583" y="5717"/>
                    <a:pt x="4683" y="5942"/>
                    <a:pt x="4809" y="6168"/>
                  </a:cubicBezTo>
                  <a:cubicBezTo>
                    <a:pt x="5585" y="5065"/>
                    <a:pt x="6262" y="3887"/>
                    <a:pt x="6814" y="2634"/>
                  </a:cubicBezTo>
                  <a:cubicBezTo>
                    <a:pt x="6638" y="2383"/>
                    <a:pt x="6488" y="2158"/>
                    <a:pt x="6438" y="1957"/>
                  </a:cubicBezTo>
                  <a:cubicBezTo>
                    <a:pt x="6321" y="1377"/>
                    <a:pt x="592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1"/>
            <p:cNvSpPr/>
            <p:nvPr/>
          </p:nvSpPr>
          <p:spPr>
            <a:xfrm>
              <a:off x="5181225" y="4033200"/>
              <a:ext cx="96250" cy="59200"/>
            </a:xfrm>
            <a:custGeom>
              <a:avLst/>
              <a:gdLst/>
              <a:ahLst/>
              <a:cxnLst/>
              <a:rect l="l" t="t" r="r" b="b"/>
              <a:pathLst>
                <a:path w="3850" h="2368" extrusionOk="0">
                  <a:moveTo>
                    <a:pt x="588" y="0"/>
                  </a:moveTo>
                  <a:cubicBezTo>
                    <a:pt x="418" y="0"/>
                    <a:pt x="119" y="13"/>
                    <a:pt x="101" y="103"/>
                  </a:cubicBezTo>
                  <a:cubicBezTo>
                    <a:pt x="101" y="228"/>
                    <a:pt x="1" y="529"/>
                    <a:pt x="452" y="804"/>
                  </a:cubicBezTo>
                  <a:cubicBezTo>
                    <a:pt x="903" y="1055"/>
                    <a:pt x="1480" y="1130"/>
                    <a:pt x="1430" y="1506"/>
                  </a:cubicBezTo>
                  <a:cubicBezTo>
                    <a:pt x="1379" y="1857"/>
                    <a:pt x="1329" y="2007"/>
                    <a:pt x="1705" y="2032"/>
                  </a:cubicBezTo>
                  <a:cubicBezTo>
                    <a:pt x="1956" y="2032"/>
                    <a:pt x="2140" y="2077"/>
                    <a:pt x="2338" y="2077"/>
                  </a:cubicBezTo>
                  <a:cubicBezTo>
                    <a:pt x="2438" y="2077"/>
                    <a:pt x="2541" y="2066"/>
                    <a:pt x="2658" y="2032"/>
                  </a:cubicBezTo>
                  <a:cubicBezTo>
                    <a:pt x="2710" y="2018"/>
                    <a:pt x="2760" y="2011"/>
                    <a:pt x="2810" y="2011"/>
                  </a:cubicBezTo>
                  <a:cubicBezTo>
                    <a:pt x="3092" y="2011"/>
                    <a:pt x="3333" y="2227"/>
                    <a:pt x="3610" y="2333"/>
                  </a:cubicBezTo>
                  <a:cubicBezTo>
                    <a:pt x="3658" y="2357"/>
                    <a:pt x="3693" y="2368"/>
                    <a:pt x="3718" y="2368"/>
                  </a:cubicBezTo>
                  <a:cubicBezTo>
                    <a:pt x="3849" y="2368"/>
                    <a:pt x="3694" y="2076"/>
                    <a:pt x="3610" y="1907"/>
                  </a:cubicBezTo>
                  <a:cubicBezTo>
                    <a:pt x="3485" y="1707"/>
                    <a:pt x="3785" y="1606"/>
                    <a:pt x="3309" y="1180"/>
                  </a:cubicBezTo>
                  <a:cubicBezTo>
                    <a:pt x="2858" y="754"/>
                    <a:pt x="2507" y="679"/>
                    <a:pt x="2056" y="479"/>
                  </a:cubicBezTo>
                  <a:cubicBezTo>
                    <a:pt x="1605" y="303"/>
                    <a:pt x="1304" y="103"/>
                    <a:pt x="703" y="2"/>
                  </a:cubicBezTo>
                  <a:cubicBezTo>
                    <a:pt x="703" y="2"/>
                    <a:pt x="656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1"/>
            <p:cNvSpPr/>
            <p:nvPr/>
          </p:nvSpPr>
          <p:spPr>
            <a:xfrm>
              <a:off x="5070325" y="3988450"/>
              <a:ext cx="58000" cy="62400"/>
            </a:xfrm>
            <a:custGeom>
              <a:avLst/>
              <a:gdLst/>
              <a:ahLst/>
              <a:cxnLst/>
              <a:rect l="l" t="t" r="r" b="b"/>
              <a:pathLst>
                <a:path w="2320" h="2496" extrusionOk="0">
                  <a:moveTo>
                    <a:pt x="1897" y="1"/>
                  </a:moveTo>
                  <a:cubicBezTo>
                    <a:pt x="1875" y="1"/>
                    <a:pt x="1853" y="5"/>
                    <a:pt x="1830" y="13"/>
                  </a:cubicBezTo>
                  <a:cubicBezTo>
                    <a:pt x="1830" y="13"/>
                    <a:pt x="1505" y="113"/>
                    <a:pt x="1454" y="264"/>
                  </a:cubicBezTo>
                  <a:cubicBezTo>
                    <a:pt x="1429" y="389"/>
                    <a:pt x="1179" y="765"/>
                    <a:pt x="1079" y="790"/>
                  </a:cubicBezTo>
                  <a:cubicBezTo>
                    <a:pt x="978" y="790"/>
                    <a:pt x="853" y="1166"/>
                    <a:pt x="728" y="1166"/>
                  </a:cubicBezTo>
                  <a:cubicBezTo>
                    <a:pt x="723" y="1167"/>
                    <a:pt x="718" y="1167"/>
                    <a:pt x="713" y="1167"/>
                  </a:cubicBezTo>
                  <a:cubicBezTo>
                    <a:pt x="630" y="1167"/>
                    <a:pt x="459" y="1054"/>
                    <a:pt x="316" y="1054"/>
                  </a:cubicBezTo>
                  <a:cubicBezTo>
                    <a:pt x="222" y="1054"/>
                    <a:pt x="139" y="1103"/>
                    <a:pt x="101" y="1266"/>
                  </a:cubicBezTo>
                  <a:cubicBezTo>
                    <a:pt x="1" y="1717"/>
                    <a:pt x="452" y="2143"/>
                    <a:pt x="552" y="2319"/>
                  </a:cubicBezTo>
                  <a:cubicBezTo>
                    <a:pt x="618" y="2434"/>
                    <a:pt x="1019" y="2495"/>
                    <a:pt x="1343" y="2495"/>
                  </a:cubicBezTo>
                  <a:cubicBezTo>
                    <a:pt x="1513" y="2495"/>
                    <a:pt x="1661" y="2478"/>
                    <a:pt x="1730" y="2444"/>
                  </a:cubicBezTo>
                  <a:cubicBezTo>
                    <a:pt x="1931" y="2344"/>
                    <a:pt x="2056" y="1993"/>
                    <a:pt x="2106" y="1817"/>
                  </a:cubicBezTo>
                  <a:cubicBezTo>
                    <a:pt x="2131" y="1642"/>
                    <a:pt x="1956" y="1542"/>
                    <a:pt x="2006" y="1316"/>
                  </a:cubicBezTo>
                  <a:cubicBezTo>
                    <a:pt x="2081" y="1116"/>
                    <a:pt x="2031" y="765"/>
                    <a:pt x="2181" y="614"/>
                  </a:cubicBezTo>
                  <a:cubicBezTo>
                    <a:pt x="2319" y="476"/>
                    <a:pt x="2141" y="1"/>
                    <a:pt x="18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1"/>
            <p:cNvSpPr/>
            <p:nvPr/>
          </p:nvSpPr>
          <p:spPr>
            <a:xfrm>
              <a:off x="5007050" y="3993725"/>
              <a:ext cx="59550" cy="68650"/>
            </a:xfrm>
            <a:custGeom>
              <a:avLst/>
              <a:gdLst/>
              <a:ahLst/>
              <a:cxnLst/>
              <a:rect l="l" t="t" r="r" b="b"/>
              <a:pathLst>
                <a:path w="2382" h="2746" extrusionOk="0">
                  <a:moveTo>
                    <a:pt x="133" y="1"/>
                  </a:moveTo>
                  <a:cubicBezTo>
                    <a:pt x="99" y="1"/>
                    <a:pt x="69" y="15"/>
                    <a:pt x="51" y="53"/>
                  </a:cubicBezTo>
                  <a:cubicBezTo>
                    <a:pt x="0" y="203"/>
                    <a:pt x="251" y="579"/>
                    <a:pt x="502" y="855"/>
                  </a:cubicBezTo>
                  <a:cubicBezTo>
                    <a:pt x="752" y="1105"/>
                    <a:pt x="1053" y="1381"/>
                    <a:pt x="1153" y="1657"/>
                  </a:cubicBezTo>
                  <a:cubicBezTo>
                    <a:pt x="1254" y="1957"/>
                    <a:pt x="1354" y="2358"/>
                    <a:pt x="1554" y="2484"/>
                  </a:cubicBezTo>
                  <a:cubicBezTo>
                    <a:pt x="1694" y="2583"/>
                    <a:pt x="1801" y="2746"/>
                    <a:pt x="1915" y="2746"/>
                  </a:cubicBezTo>
                  <a:cubicBezTo>
                    <a:pt x="1945" y="2746"/>
                    <a:pt x="1975" y="2735"/>
                    <a:pt x="2005" y="2709"/>
                  </a:cubicBezTo>
                  <a:cubicBezTo>
                    <a:pt x="2156" y="2584"/>
                    <a:pt x="2381" y="2258"/>
                    <a:pt x="2156" y="2032"/>
                  </a:cubicBezTo>
                  <a:cubicBezTo>
                    <a:pt x="1930" y="1807"/>
                    <a:pt x="1905" y="1581"/>
                    <a:pt x="1755" y="1406"/>
                  </a:cubicBezTo>
                  <a:cubicBezTo>
                    <a:pt x="1604" y="1256"/>
                    <a:pt x="1329" y="1155"/>
                    <a:pt x="1203" y="1030"/>
                  </a:cubicBezTo>
                  <a:cubicBezTo>
                    <a:pt x="1053" y="905"/>
                    <a:pt x="1003" y="704"/>
                    <a:pt x="777" y="428"/>
                  </a:cubicBezTo>
                  <a:cubicBezTo>
                    <a:pt x="605" y="199"/>
                    <a:pt x="564" y="101"/>
                    <a:pt x="477" y="101"/>
                  </a:cubicBezTo>
                  <a:cubicBezTo>
                    <a:pt x="449" y="101"/>
                    <a:pt x="418" y="110"/>
                    <a:pt x="376" y="128"/>
                  </a:cubicBezTo>
                  <a:cubicBezTo>
                    <a:pt x="376" y="128"/>
                    <a:pt x="235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1"/>
            <p:cNvSpPr/>
            <p:nvPr/>
          </p:nvSpPr>
          <p:spPr>
            <a:xfrm>
              <a:off x="5050900" y="4060825"/>
              <a:ext cx="58300" cy="19825"/>
            </a:xfrm>
            <a:custGeom>
              <a:avLst/>
              <a:gdLst/>
              <a:ahLst/>
              <a:cxnLst/>
              <a:rect l="l" t="t" r="r" b="b"/>
              <a:pathLst>
                <a:path w="2332" h="793" extrusionOk="0">
                  <a:moveTo>
                    <a:pt x="1567" y="0"/>
                  </a:moveTo>
                  <a:cubicBezTo>
                    <a:pt x="1505" y="0"/>
                    <a:pt x="1429" y="25"/>
                    <a:pt x="1304" y="75"/>
                  </a:cubicBezTo>
                  <a:cubicBezTo>
                    <a:pt x="1304" y="75"/>
                    <a:pt x="1193" y="86"/>
                    <a:pt x="1037" y="86"/>
                  </a:cubicBezTo>
                  <a:cubicBezTo>
                    <a:pt x="959" y="86"/>
                    <a:pt x="870" y="84"/>
                    <a:pt x="778" y="75"/>
                  </a:cubicBezTo>
                  <a:cubicBezTo>
                    <a:pt x="613" y="62"/>
                    <a:pt x="494" y="40"/>
                    <a:pt x="407" y="40"/>
                  </a:cubicBezTo>
                  <a:cubicBezTo>
                    <a:pt x="335" y="40"/>
                    <a:pt x="286" y="55"/>
                    <a:pt x="251" y="100"/>
                  </a:cubicBezTo>
                  <a:cubicBezTo>
                    <a:pt x="201" y="176"/>
                    <a:pt x="1" y="376"/>
                    <a:pt x="552" y="476"/>
                  </a:cubicBezTo>
                  <a:cubicBezTo>
                    <a:pt x="1079" y="602"/>
                    <a:pt x="1455" y="577"/>
                    <a:pt x="1655" y="627"/>
                  </a:cubicBezTo>
                  <a:cubicBezTo>
                    <a:pt x="1809" y="665"/>
                    <a:pt x="1889" y="793"/>
                    <a:pt x="1986" y="793"/>
                  </a:cubicBezTo>
                  <a:cubicBezTo>
                    <a:pt x="2015" y="793"/>
                    <a:pt x="2046" y="781"/>
                    <a:pt x="2081" y="752"/>
                  </a:cubicBezTo>
                  <a:cubicBezTo>
                    <a:pt x="2231" y="627"/>
                    <a:pt x="2332" y="551"/>
                    <a:pt x="2081" y="401"/>
                  </a:cubicBezTo>
                  <a:cubicBezTo>
                    <a:pt x="1856" y="226"/>
                    <a:pt x="1906" y="176"/>
                    <a:pt x="1755" y="75"/>
                  </a:cubicBezTo>
                  <a:cubicBezTo>
                    <a:pt x="1680" y="25"/>
                    <a:pt x="1630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1"/>
            <p:cNvSpPr/>
            <p:nvPr/>
          </p:nvSpPr>
          <p:spPr>
            <a:xfrm>
              <a:off x="5121700" y="4019450"/>
              <a:ext cx="41400" cy="49500"/>
            </a:xfrm>
            <a:custGeom>
              <a:avLst/>
              <a:gdLst/>
              <a:ahLst/>
              <a:cxnLst/>
              <a:rect l="l" t="t" r="r" b="b"/>
              <a:pathLst>
                <a:path w="1656" h="1980" extrusionOk="0">
                  <a:moveTo>
                    <a:pt x="1254" y="1"/>
                  </a:moveTo>
                  <a:cubicBezTo>
                    <a:pt x="1254" y="1"/>
                    <a:pt x="1142" y="203"/>
                    <a:pt x="831" y="203"/>
                  </a:cubicBezTo>
                  <a:cubicBezTo>
                    <a:pt x="814" y="203"/>
                    <a:pt x="796" y="203"/>
                    <a:pt x="778" y="201"/>
                  </a:cubicBezTo>
                  <a:cubicBezTo>
                    <a:pt x="696" y="196"/>
                    <a:pt x="619" y="192"/>
                    <a:pt x="550" y="192"/>
                  </a:cubicBezTo>
                  <a:cubicBezTo>
                    <a:pt x="298" y="192"/>
                    <a:pt x="137" y="247"/>
                    <a:pt x="176" y="502"/>
                  </a:cubicBezTo>
                  <a:cubicBezTo>
                    <a:pt x="227" y="828"/>
                    <a:pt x="76" y="978"/>
                    <a:pt x="101" y="1254"/>
                  </a:cubicBezTo>
                  <a:cubicBezTo>
                    <a:pt x="151" y="1530"/>
                    <a:pt x="1" y="1906"/>
                    <a:pt x="252" y="1931"/>
                  </a:cubicBezTo>
                  <a:cubicBezTo>
                    <a:pt x="395" y="1931"/>
                    <a:pt x="653" y="1980"/>
                    <a:pt x="852" y="1980"/>
                  </a:cubicBezTo>
                  <a:cubicBezTo>
                    <a:pt x="1001" y="1980"/>
                    <a:pt x="1118" y="1952"/>
                    <a:pt x="1129" y="1856"/>
                  </a:cubicBezTo>
                  <a:cubicBezTo>
                    <a:pt x="1154" y="1630"/>
                    <a:pt x="953" y="1354"/>
                    <a:pt x="878" y="1104"/>
                  </a:cubicBezTo>
                  <a:cubicBezTo>
                    <a:pt x="803" y="878"/>
                    <a:pt x="903" y="602"/>
                    <a:pt x="1029" y="552"/>
                  </a:cubicBezTo>
                  <a:cubicBezTo>
                    <a:pt x="1179" y="502"/>
                    <a:pt x="1655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1"/>
            <p:cNvSpPr/>
            <p:nvPr/>
          </p:nvSpPr>
          <p:spPr>
            <a:xfrm>
              <a:off x="5124850" y="3914875"/>
              <a:ext cx="42625" cy="81775"/>
            </a:xfrm>
            <a:custGeom>
              <a:avLst/>
              <a:gdLst/>
              <a:ahLst/>
              <a:cxnLst/>
              <a:rect l="l" t="t" r="r" b="b"/>
              <a:pathLst>
                <a:path w="1705" h="3271" extrusionOk="0">
                  <a:moveTo>
                    <a:pt x="391" y="0"/>
                  </a:moveTo>
                  <a:cubicBezTo>
                    <a:pt x="297" y="0"/>
                    <a:pt x="207" y="47"/>
                    <a:pt x="176" y="174"/>
                  </a:cubicBezTo>
                  <a:cubicBezTo>
                    <a:pt x="176" y="174"/>
                    <a:pt x="0" y="800"/>
                    <a:pt x="101" y="1151"/>
                  </a:cubicBezTo>
                  <a:cubicBezTo>
                    <a:pt x="226" y="1477"/>
                    <a:pt x="101" y="1477"/>
                    <a:pt x="301" y="1703"/>
                  </a:cubicBezTo>
                  <a:cubicBezTo>
                    <a:pt x="476" y="1903"/>
                    <a:pt x="627" y="2054"/>
                    <a:pt x="577" y="2379"/>
                  </a:cubicBezTo>
                  <a:cubicBezTo>
                    <a:pt x="552" y="2730"/>
                    <a:pt x="326" y="2881"/>
                    <a:pt x="652" y="3006"/>
                  </a:cubicBezTo>
                  <a:cubicBezTo>
                    <a:pt x="894" y="3118"/>
                    <a:pt x="1052" y="3270"/>
                    <a:pt x="1190" y="3270"/>
                  </a:cubicBezTo>
                  <a:cubicBezTo>
                    <a:pt x="1238" y="3270"/>
                    <a:pt x="1283" y="3252"/>
                    <a:pt x="1329" y="3207"/>
                  </a:cubicBezTo>
                  <a:cubicBezTo>
                    <a:pt x="1479" y="3006"/>
                    <a:pt x="1705" y="2806"/>
                    <a:pt x="1529" y="2505"/>
                  </a:cubicBezTo>
                  <a:cubicBezTo>
                    <a:pt x="1379" y="2179"/>
                    <a:pt x="1253" y="2179"/>
                    <a:pt x="1253" y="1828"/>
                  </a:cubicBezTo>
                  <a:cubicBezTo>
                    <a:pt x="1253" y="1477"/>
                    <a:pt x="928" y="1302"/>
                    <a:pt x="752" y="1001"/>
                  </a:cubicBezTo>
                  <a:cubicBezTo>
                    <a:pt x="602" y="700"/>
                    <a:pt x="652" y="349"/>
                    <a:pt x="652" y="174"/>
                  </a:cubicBezTo>
                  <a:cubicBezTo>
                    <a:pt x="652" y="87"/>
                    <a:pt x="51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1"/>
            <p:cNvSpPr/>
            <p:nvPr/>
          </p:nvSpPr>
          <p:spPr>
            <a:xfrm>
              <a:off x="5175800" y="3687200"/>
              <a:ext cx="88175" cy="163175"/>
            </a:xfrm>
            <a:custGeom>
              <a:avLst/>
              <a:gdLst/>
              <a:ahLst/>
              <a:cxnLst/>
              <a:rect l="l" t="t" r="r" b="b"/>
              <a:pathLst>
                <a:path w="3527" h="6527" extrusionOk="0">
                  <a:moveTo>
                    <a:pt x="2740" y="1"/>
                  </a:moveTo>
                  <a:cubicBezTo>
                    <a:pt x="2627" y="1"/>
                    <a:pt x="2446" y="38"/>
                    <a:pt x="2499" y="283"/>
                  </a:cubicBezTo>
                  <a:cubicBezTo>
                    <a:pt x="2574" y="634"/>
                    <a:pt x="2649" y="1511"/>
                    <a:pt x="2524" y="2063"/>
                  </a:cubicBezTo>
                  <a:cubicBezTo>
                    <a:pt x="2423" y="2614"/>
                    <a:pt x="2223" y="2890"/>
                    <a:pt x="2148" y="3141"/>
                  </a:cubicBezTo>
                  <a:cubicBezTo>
                    <a:pt x="2073" y="3366"/>
                    <a:pt x="1922" y="3943"/>
                    <a:pt x="1947" y="4193"/>
                  </a:cubicBezTo>
                  <a:cubicBezTo>
                    <a:pt x="1947" y="4444"/>
                    <a:pt x="1496" y="4845"/>
                    <a:pt x="1371" y="4895"/>
                  </a:cubicBezTo>
                  <a:cubicBezTo>
                    <a:pt x="1220" y="4920"/>
                    <a:pt x="368" y="5120"/>
                    <a:pt x="293" y="5321"/>
                  </a:cubicBezTo>
                  <a:cubicBezTo>
                    <a:pt x="243" y="5547"/>
                    <a:pt x="42" y="5872"/>
                    <a:pt x="17" y="6148"/>
                  </a:cubicBezTo>
                  <a:cubicBezTo>
                    <a:pt x="1" y="6349"/>
                    <a:pt x="95" y="6527"/>
                    <a:pt x="257" y="6527"/>
                  </a:cubicBezTo>
                  <a:cubicBezTo>
                    <a:pt x="338" y="6527"/>
                    <a:pt x="435" y="6482"/>
                    <a:pt x="544" y="6374"/>
                  </a:cubicBezTo>
                  <a:cubicBezTo>
                    <a:pt x="870" y="6048"/>
                    <a:pt x="1246" y="5822"/>
                    <a:pt x="1722" y="5597"/>
                  </a:cubicBezTo>
                  <a:cubicBezTo>
                    <a:pt x="2173" y="5371"/>
                    <a:pt x="2398" y="5045"/>
                    <a:pt x="2499" y="4594"/>
                  </a:cubicBezTo>
                  <a:cubicBezTo>
                    <a:pt x="2574" y="4168"/>
                    <a:pt x="2549" y="3391"/>
                    <a:pt x="2824" y="3291"/>
                  </a:cubicBezTo>
                  <a:cubicBezTo>
                    <a:pt x="3075" y="3191"/>
                    <a:pt x="3526" y="2990"/>
                    <a:pt x="3351" y="2815"/>
                  </a:cubicBezTo>
                  <a:cubicBezTo>
                    <a:pt x="3175" y="2664"/>
                    <a:pt x="2925" y="2038"/>
                    <a:pt x="2900" y="1912"/>
                  </a:cubicBezTo>
                  <a:cubicBezTo>
                    <a:pt x="2900" y="1812"/>
                    <a:pt x="2950" y="1737"/>
                    <a:pt x="3125" y="1511"/>
                  </a:cubicBezTo>
                  <a:cubicBezTo>
                    <a:pt x="3276" y="1286"/>
                    <a:pt x="3000" y="935"/>
                    <a:pt x="3000" y="709"/>
                  </a:cubicBezTo>
                  <a:cubicBezTo>
                    <a:pt x="3000" y="459"/>
                    <a:pt x="3050" y="58"/>
                    <a:pt x="2824" y="8"/>
                  </a:cubicBezTo>
                  <a:cubicBezTo>
                    <a:pt x="2824" y="8"/>
                    <a:pt x="2788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1"/>
            <p:cNvSpPr/>
            <p:nvPr/>
          </p:nvSpPr>
          <p:spPr>
            <a:xfrm>
              <a:off x="4787750" y="3492975"/>
              <a:ext cx="92700" cy="65525"/>
            </a:xfrm>
            <a:custGeom>
              <a:avLst/>
              <a:gdLst/>
              <a:ahLst/>
              <a:cxnLst/>
              <a:rect l="l" t="t" r="r" b="b"/>
              <a:pathLst>
                <a:path w="3708" h="2621" extrusionOk="0">
                  <a:moveTo>
                    <a:pt x="3446" y="0"/>
                  </a:moveTo>
                  <a:cubicBezTo>
                    <a:pt x="3427" y="0"/>
                    <a:pt x="3406" y="2"/>
                    <a:pt x="3384" y="7"/>
                  </a:cubicBezTo>
                  <a:cubicBezTo>
                    <a:pt x="3384" y="7"/>
                    <a:pt x="2432" y="258"/>
                    <a:pt x="1980" y="333"/>
                  </a:cubicBezTo>
                  <a:cubicBezTo>
                    <a:pt x="1554" y="433"/>
                    <a:pt x="803" y="960"/>
                    <a:pt x="702" y="1035"/>
                  </a:cubicBezTo>
                  <a:cubicBezTo>
                    <a:pt x="602" y="1110"/>
                    <a:pt x="0" y="1912"/>
                    <a:pt x="76" y="2112"/>
                  </a:cubicBezTo>
                  <a:cubicBezTo>
                    <a:pt x="151" y="2313"/>
                    <a:pt x="602" y="2463"/>
                    <a:pt x="777" y="2564"/>
                  </a:cubicBezTo>
                  <a:cubicBezTo>
                    <a:pt x="856" y="2597"/>
                    <a:pt x="1005" y="2621"/>
                    <a:pt x="1146" y="2621"/>
                  </a:cubicBezTo>
                  <a:cubicBezTo>
                    <a:pt x="1319" y="2621"/>
                    <a:pt x="1479" y="2585"/>
                    <a:pt x="1479" y="2488"/>
                  </a:cubicBezTo>
                  <a:cubicBezTo>
                    <a:pt x="1454" y="2288"/>
                    <a:pt x="1128" y="2087"/>
                    <a:pt x="1178" y="1812"/>
                  </a:cubicBezTo>
                  <a:cubicBezTo>
                    <a:pt x="1229" y="1536"/>
                    <a:pt x="1204" y="1085"/>
                    <a:pt x="1730" y="985"/>
                  </a:cubicBezTo>
                  <a:cubicBezTo>
                    <a:pt x="2256" y="884"/>
                    <a:pt x="2482" y="584"/>
                    <a:pt x="2808" y="559"/>
                  </a:cubicBezTo>
                  <a:cubicBezTo>
                    <a:pt x="3158" y="534"/>
                    <a:pt x="3635" y="458"/>
                    <a:pt x="3685" y="333"/>
                  </a:cubicBezTo>
                  <a:cubicBezTo>
                    <a:pt x="3707" y="197"/>
                    <a:pt x="3628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1"/>
            <p:cNvSpPr/>
            <p:nvPr/>
          </p:nvSpPr>
          <p:spPr>
            <a:xfrm>
              <a:off x="4983875" y="3450425"/>
              <a:ext cx="81475" cy="33350"/>
            </a:xfrm>
            <a:custGeom>
              <a:avLst/>
              <a:gdLst/>
              <a:ahLst/>
              <a:cxnLst/>
              <a:rect l="l" t="t" r="r" b="b"/>
              <a:pathLst>
                <a:path w="3259" h="1334" extrusionOk="0">
                  <a:moveTo>
                    <a:pt x="1504" y="1"/>
                  </a:moveTo>
                  <a:cubicBezTo>
                    <a:pt x="1446" y="1"/>
                    <a:pt x="1380" y="17"/>
                    <a:pt x="1303" y="55"/>
                  </a:cubicBezTo>
                  <a:cubicBezTo>
                    <a:pt x="1303" y="55"/>
                    <a:pt x="1078" y="231"/>
                    <a:pt x="777" y="356"/>
                  </a:cubicBezTo>
                  <a:cubicBezTo>
                    <a:pt x="451" y="481"/>
                    <a:pt x="0" y="606"/>
                    <a:pt x="201" y="832"/>
                  </a:cubicBezTo>
                  <a:cubicBezTo>
                    <a:pt x="386" y="997"/>
                    <a:pt x="655" y="1127"/>
                    <a:pt x="885" y="1127"/>
                  </a:cubicBezTo>
                  <a:cubicBezTo>
                    <a:pt x="935" y="1127"/>
                    <a:pt x="983" y="1121"/>
                    <a:pt x="1028" y="1108"/>
                  </a:cubicBezTo>
                  <a:cubicBezTo>
                    <a:pt x="1064" y="1101"/>
                    <a:pt x="1100" y="1097"/>
                    <a:pt x="1136" y="1097"/>
                  </a:cubicBezTo>
                  <a:cubicBezTo>
                    <a:pt x="1356" y="1097"/>
                    <a:pt x="1586" y="1208"/>
                    <a:pt x="1780" y="1208"/>
                  </a:cubicBezTo>
                  <a:cubicBezTo>
                    <a:pt x="2030" y="1208"/>
                    <a:pt x="2356" y="1308"/>
                    <a:pt x="2582" y="1308"/>
                  </a:cubicBezTo>
                  <a:cubicBezTo>
                    <a:pt x="2832" y="1283"/>
                    <a:pt x="3258" y="1333"/>
                    <a:pt x="3058" y="1108"/>
                  </a:cubicBezTo>
                  <a:cubicBezTo>
                    <a:pt x="2857" y="882"/>
                    <a:pt x="2356" y="932"/>
                    <a:pt x="2306" y="882"/>
                  </a:cubicBezTo>
                  <a:cubicBezTo>
                    <a:pt x="2256" y="857"/>
                    <a:pt x="1980" y="707"/>
                    <a:pt x="1905" y="481"/>
                  </a:cubicBezTo>
                  <a:cubicBezTo>
                    <a:pt x="1844" y="298"/>
                    <a:pt x="1750" y="1"/>
                    <a:pt x="150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1"/>
            <p:cNvSpPr/>
            <p:nvPr/>
          </p:nvSpPr>
          <p:spPr>
            <a:xfrm>
              <a:off x="4740750" y="3440300"/>
              <a:ext cx="132250" cy="31325"/>
            </a:xfrm>
            <a:custGeom>
              <a:avLst/>
              <a:gdLst/>
              <a:ahLst/>
              <a:cxnLst/>
              <a:rect l="l" t="t" r="r" b="b"/>
              <a:pathLst>
                <a:path w="5290" h="1253" extrusionOk="0">
                  <a:moveTo>
                    <a:pt x="3435" y="0"/>
                  </a:moveTo>
                  <a:cubicBezTo>
                    <a:pt x="3354" y="0"/>
                    <a:pt x="3266" y="25"/>
                    <a:pt x="3184" y="84"/>
                  </a:cubicBezTo>
                  <a:cubicBezTo>
                    <a:pt x="3184" y="84"/>
                    <a:pt x="2708" y="335"/>
                    <a:pt x="2733" y="610"/>
                  </a:cubicBezTo>
                  <a:cubicBezTo>
                    <a:pt x="2744" y="735"/>
                    <a:pt x="2673" y="778"/>
                    <a:pt x="2553" y="778"/>
                  </a:cubicBezTo>
                  <a:cubicBezTo>
                    <a:pt x="2407" y="778"/>
                    <a:pt x="2189" y="715"/>
                    <a:pt x="1956" y="661"/>
                  </a:cubicBezTo>
                  <a:cubicBezTo>
                    <a:pt x="1626" y="602"/>
                    <a:pt x="1070" y="544"/>
                    <a:pt x="801" y="544"/>
                  </a:cubicBezTo>
                  <a:cubicBezTo>
                    <a:pt x="723" y="544"/>
                    <a:pt x="669" y="549"/>
                    <a:pt x="652" y="560"/>
                  </a:cubicBezTo>
                  <a:cubicBezTo>
                    <a:pt x="577" y="610"/>
                    <a:pt x="1" y="886"/>
                    <a:pt x="226" y="1062"/>
                  </a:cubicBezTo>
                  <a:cubicBezTo>
                    <a:pt x="415" y="1188"/>
                    <a:pt x="868" y="1243"/>
                    <a:pt x="1231" y="1243"/>
                  </a:cubicBezTo>
                  <a:cubicBezTo>
                    <a:pt x="1301" y="1243"/>
                    <a:pt x="1368" y="1241"/>
                    <a:pt x="1429" y="1237"/>
                  </a:cubicBezTo>
                  <a:cubicBezTo>
                    <a:pt x="1718" y="1196"/>
                    <a:pt x="2514" y="1036"/>
                    <a:pt x="2872" y="1036"/>
                  </a:cubicBezTo>
                  <a:cubicBezTo>
                    <a:pt x="2949" y="1036"/>
                    <a:pt x="3007" y="1044"/>
                    <a:pt x="3033" y="1062"/>
                  </a:cubicBezTo>
                  <a:cubicBezTo>
                    <a:pt x="3184" y="1137"/>
                    <a:pt x="3459" y="1162"/>
                    <a:pt x="3710" y="1237"/>
                  </a:cubicBezTo>
                  <a:cubicBezTo>
                    <a:pt x="3737" y="1248"/>
                    <a:pt x="3764" y="1252"/>
                    <a:pt x="3791" y="1252"/>
                  </a:cubicBezTo>
                  <a:cubicBezTo>
                    <a:pt x="4016" y="1252"/>
                    <a:pt x="4269" y="935"/>
                    <a:pt x="4467" y="935"/>
                  </a:cubicBezTo>
                  <a:cubicBezTo>
                    <a:pt x="4474" y="935"/>
                    <a:pt x="4481" y="936"/>
                    <a:pt x="4487" y="936"/>
                  </a:cubicBezTo>
                  <a:cubicBezTo>
                    <a:pt x="4688" y="936"/>
                    <a:pt x="5289" y="761"/>
                    <a:pt x="5264" y="610"/>
                  </a:cubicBezTo>
                  <a:cubicBezTo>
                    <a:pt x="5244" y="493"/>
                    <a:pt x="5010" y="313"/>
                    <a:pt x="4764" y="313"/>
                  </a:cubicBezTo>
                  <a:cubicBezTo>
                    <a:pt x="4696" y="313"/>
                    <a:pt x="4627" y="327"/>
                    <a:pt x="4562" y="360"/>
                  </a:cubicBezTo>
                  <a:cubicBezTo>
                    <a:pt x="4274" y="515"/>
                    <a:pt x="3712" y="748"/>
                    <a:pt x="3499" y="748"/>
                  </a:cubicBezTo>
                  <a:cubicBezTo>
                    <a:pt x="3471" y="748"/>
                    <a:pt x="3449" y="744"/>
                    <a:pt x="3434" y="736"/>
                  </a:cubicBezTo>
                  <a:cubicBezTo>
                    <a:pt x="3334" y="661"/>
                    <a:pt x="3610" y="410"/>
                    <a:pt x="3710" y="260"/>
                  </a:cubicBezTo>
                  <a:cubicBezTo>
                    <a:pt x="3781" y="136"/>
                    <a:pt x="3628" y="0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1"/>
            <p:cNvSpPr/>
            <p:nvPr/>
          </p:nvSpPr>
          <p:spPr>
            <a:xfrm>
              <a:off x="4592000" y="3460550"/>
              <a:ext cx="90550" cy="46250"/>
            </a:xfrm>
            <a:custGeom>
              <a:avLst/>
              <a:gdLst/>
              <a:ahLst/>
              <a:cxnLst/>
              <a:rect l="l" t="t" r="r" b="b"/>
              <a:pathLst>
                <a:path w="3622" h="1850" extrusionOk="0">
                  <a:moveTo>
                    <a:pt x="3085" y="0"/>
                  </a:moveTo>
                  <a:cubicBezTo>
                    <a:pt x="3043" y="0"/>
                    <a:pt x="3003" y="1"/>
                    <a:pt x="2968" y="1"/>
                  </a:cubicBezTo>
                  <a:cubicBezTo>
                    <a:pt x="2743" y="1"/>
                    <a:pt x="2191" y="26"/>
                    <a:pt x="2191" y="26"/>
                  </a:cubicBezTo>
                  <a:cubicBezTo>
                    <a:pt x="2191" y="26"/>
                    <a:pt x="2066" y="76"/>
                    <a:pt x="1540" y="126"/>
                  </a:cubicBezTo>
                  <a:cubicBezTo>
                    <a:pt x="1128" y="185"/>
                    <a:pt x="854" y="275"/>
                    <a:pt x="670" y="275"/>
                  </a:cubicBezTo>
                  <a:cubicBezTo>
                    <a:pt x="619" y="275"/>
                    <a:pt x="575" y="268"/>
                    <a:pt x="537" y="252"/>
                  </a:cubicBezTo>
                  <a:cubicBezTo>
                    <a:pt x="524" y="248"/>
                    <a:pt x="510" y="246"/>
                    <a:pt x="495" y="246"/>
                  </a:cubicBezTo>
                  <a:cubicBezTo>
                    <a:pt x="309" y="246"/>
                    <a:pt x="1" y="519"/>
                    <a:pt x="186" y="728"/>
                  </a:cubicBezTo>
                  <a:cubicBezTo>
                    <a:pt x="387" y="953"/>
                    <a:pt x="587" y="1304"/>
                    <a:pt x="738" y="1605"/>
                  </a:cubicBezTo>
                  <a:cubicBezTo>
                    <a:pt x="837" y="1775"/>
                    <a:pt x="1001" y="1849"/>
                    <a:pt x="1170" y="1849"/>
                  </a:cubicBezTo>
                  <a:cubicBezTo>
                    <a:pt x="1299" y="1849"/>
                    <a:pt x="1431" y="1806"/>
                    <a:pt x="1540" y="1730"/>
                  </a:cubicBezTo>
                  <a:cubicBezTo>
                    <a:pt x="1753" y="1581"/>
                    <a:pt x="2001" y="1469"/>
                    <a:pt x="2271" y="1469"/>
                  </a:cubicBezTo>
                  <a:cubicBezTo>
                    <a:pt x="2319" y="1469"/>
                    <a:pt x="2368" y="1472"/>
                    <a:pt x="2417" y="1480"/>
                  </a:cubicBezTo>
                  <a:cubicBezTo>
                    <a:pt x="2502" y="1492"/>
                    <a:pt x="2583" y="1498"/>
                    <a:pt x="2655" y="1498"/>
                  </a:cubicBezTo>
                  <a:cubicBezTo>
                    <a:pt x="2881" y="1498"/>
                    <a:pt x="3025" y="1437"/>
                    <a:pt x="2968" y="1304"/>
                  </a:cubicBezTo>
                  <a:cubicBezTo>
                    <a:pt x="2868" y="1104"/>
                    <a:pt x="2668" y="728"/>
                    <a:pt x="2793" y="728"/>
                  </a:cubicBezTo>
                  <a:cubicBezTo>
                    <a:pt x="2918" y="728"/>
                    <a:pt x="3344" y="552"/>
                    <a:pt x="3495" y="252"/>
                  </a:cubicBezTo>
                  <a:cubicBezTo>
                    <a:pt x="3622" y="18"/>
                    <a:pt x="3318" y="0"/>
                    <a:pt x="3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1"/>
            <p:cNvSpPr/>
            <p:nvPr/>
          </p:nvSpPr>
          <p:spPr>
            <a:xfrm>
              <a:off x="4415575" y="3587325"/>
              <a:ext cx="70825" cy="29050"/>
            </a:xfrm>
            <a:custGeom>
              <a:avLst/>
              <a:gdLst/>
              <a:ahLst/>
              <a:cxnLst/>
              <a:rect l="l" t="t" r="r" b="b"/>
              <a:pathLst>
                <a:path w="2833" h="1162" extrusionOk="0">
                  <a:moveTo>
                    <a:pt x="469" y="1"/>
                  </a:moveTo>
                  <a:cubicBezTo>
                    <a:pt x="404" y="1"/>
                    <a:pt x="353" y="24"/>
                    <a:pt x="326" y="93"/>
                  </a:cubicBezTo>
                  <a:cubicBezTo>
                    <a:pt x="226" y="369"/>
                    <a:pt x="0" y="1020"/>
                    <a:pt x="552" y="1020"/>
                  </a:cubicBezTo>
                  <a:cubicBezTo>
                    <a:pt x="974" y="1039"/>
                    <a:pt x="1278" y="1161"/>
                    <a:pt x="1611" y="1161"/>
                  </a:cubicBezTo>
                  <a:cubicBezTo>
                    <a:pt x="1713" y="1161"/>
                    <a:pt x="1818" y="1150"/>
                    <a:pt x="1930" y="1120"/>
                  </a:cubicBezTo>
                  <a:cubicBezTo>
                    <a:pt x="2431" y="995"/>
                    <a:pt x="2832" y="795"/>
                    <a:pt x="2657" y="594"/>
                  </a:cubicBezTo>
                  <a:cubicBezTo>
                    <a:pt x="2506" y="394"/>
                    <a:pt x="2181" y="218"/>
                    <a:pt x="2181" y="218"/>
                  </a:cubicBezTo>
                  <a:cubicBezTo>
                    <a:pt x="2036" y="197"/>
                    <a:pt x="1703" y="74"/>
                    <a:pt x="1380" y="74"/>
                  </a:cubicBezTo>
                  <a:cubicBezTo>
                    <a:pt x="1311" y="74"/>
                    <a:pt x="1244" y="80"/>
                    <a:pt x="1178" y="93"/>
                  </a:cubicBezTo>
                  <a:cubicBezTo>
                    <a:pt x="1132" y="106"/>
                    <a:pt x="1085" y="111"/>
                    <a:pt x="1038" y="111"/>
                  </a:cubicBezTo>
                  <a:cubicBezTo>
                    <a:pt x="825" y="111"/>
                    <a:pt x="611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1"/>
            <p:cNvSpPr/>
            <p:nvPr/>
          </p:nvSpPr>
          <p:spPr>
            <a:xfrm>
              <a:off x="4473200" y="3638850"/>
              <a:ext cx="76475" cy="78525"/>
            </a:xfrm>
            <a:custGeom>
              <a:avLst/>
              <a:gdLst/>
              <a:ahLst/>
              <a:cxnLst/>
              <a:rect l="l" t="t" r="r" b="b"/>
              <a:pathLst>
                <a:path w="3059" h="3141" extrusionOk="0">
                  <a:moveTo>
                    <a:pt x="1996" y="1"/>
                  </a:moveTo>
                  <a:cubicBezTo>
                    <a:pt x="1909" y="1"/>
                    <a:pt x="1805" y="40"/>
                    <a:pt x="1680" y="137"/>
                  </a:cubicBezTo>
                  <a:cubicBezTo>
                    <a:pt x="1680" y="137"/>
                    <a:pt x="1054" y="413"/>
                    <a:pt x="1054" y="914"/>
                  </a:cubicBezTo>
                  <a:cubicBezTo>
                    <a:pt x="1054" y="1415"/>
                    <a:pt x="928" y="1541"/>
                    <a:pt x="728" y="1841"/>
                  </a:cubicBezTo>
                  <a:cubicBezTo>
                    <a:pt x="552" y="2117"/>
                    <a:pt x="1" y="2869"/>
                    <a:pt x="402" y="3044"/>
                  </a:cubicBezTo>
                  <a:cubicBezTo>
                    <a:pt x="551" y="3114"/>
                    <a:pt x="760" y="3140"/>
                    <a:pt x="982" y="3140"/>
                  </a:cubicBezTo>
                  <a:cubicBezTo>
                    <a:pt x="1320" y="3140"/>
                    <a:pt x="1689" y="3080"/>
                    <a:pt x="1931" y="3019"/>
                  </a:cubicBezTo>
                  <a:cubicBezTo>
                    <a:pt x="2332" y="2919"/>
                    <a:pt x="3009" y="2794"/>
                    <a:pt x="3034" y="2568"/>
                  </a:cubicBezTo>
                  <a:cubicBezTo>
                    <a:pt x="3059" y="2318"/>
                    <a:pt x="2758" y="2267"/>
                    <a:pt x="2608" y="1641"/>
                  </a:cubicBezTo>
                  <a:cubicBezTo>
                    <a:pt x="2457" y="1014"/>
                    <a:pt x="2482" y="764"/>
                    <a:pt x="2407" y="488"/>
                  </a:cubicBezTo>
                  <a:cubicBezTo>
                    <a:pt x="2334" y="271"/>
                    <a:pt x="222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1"/>
            <p:cNvSpPr/>
            <p:nvPr/>
          </p:nvSpPr>
          <p:spPr>
            <a:xfrm>
              <a:off x="4180600" y="3906675"/>
              <a:ext cx="31350" cy="19700"/>
            </a:xfrm>
            <a:custGeom>
              <a:avLst/>
              <a:gdLst/>
              <a:ahLst/>
              <a:cxnLst/>
              <a:rect l="l" t="t" r="r" b="b"/>
              <a:pathLst>
                <a:path w="1254" h="788" extrusionOk="0">
                  <a:moveTo>
                    <a:pt x="26" y="1"/>
                  </a:moveTo>
                  <a:cubicBezTo>
                    <a:pt x="1" y="226"/>
                    <a:pt x="1" y="477"/>
                    <a:pt x="1" y="727"/>
                  </a:cubicBezTo>
                  <a:cubicBezTo>
                    <a:pt x="152" y="769"/>
                    <a:pt x="335" y="787"/>
                    <a:pt x="501" y="787"/>
                  </a:cubicBezTo>
                  <a:cubicBezTo>
                    <a:pt x="637" y="787"/>
                    <a:pt x="763" y="775"/>
                    <a:pt x="853" y="753"/>
                  </a:cubicBezTo>
                  <a:cubicBezTo>
                    <a:pt x="1154" y="727"/>
                    <a:pt x="1254" y="427"/>
                    <a:pt x="1204" y="326"/>
                  </a:cubicBezTo>
                  <a:cubicBezTo>
                    <a:pt x="1154" y="226"/>
                    <a:pt x="402" y="126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1"/>
            <p:cNvSpPr/>
            <p:nvPr/>
          </p:nvSpPr>
          <p:spPr>
            <a:xfrm>
              <a:off x="4746400" y="4093325"/>
              <a:ext cx="51400" cy="94050"/>
            </a:xfrm>
            <a:custGeom>
              <a:avLst/>
              <a:gdLst/>
              <a:ahLst/>
              <a:cxnLst/>
              <a:rect l="l" t="t" r="r" b="b"/>
              <a:pathLst>
                <a:path w="2056" h="3762" extrusionOk="0">
                  <a:moveTo>
                    <a:pt x="1387" y="0"/>
                  </a:moveTo>
                  <a:cubicBezTo>
                    <a:pt x="1286" y="0"/>
                    <a:pt x="1215" y="45"/>
                    <a:pt x="1203" y="179"/>
                  </a:cubicBezTo>
                  <a:cubicBezTo>
                    <a:pt x="1203" y="179"/>
                    <a:pt x="1304" y="480"/>
                    <a:pt x="1053" y="730"/>
                  </a:cubicBezTo>
                  <a:cubicBezTo>
                    <a:pt x="802" y="981"/>
                    <a:pt x="326" y="1206"/>
                    <a:pt x="376" y="1507"/>
                  </a:cubicBezTo>
                  <a:cubicBezTo>
                    <a:pt x="426" y="1783"/>
                    <a:pt x="502" y="2084"/>
                    <a:pt x="376" y="2334"/>
                  </a:cubicBezTo>
                  <a:cubicBezTo>
                    <a:pt x="251" y="2585"/>
                    <a:pt x="0" y="2735"/>
                    <a:pt x="101" y="3011"/>
                  </a:cubicBezTo>
                  <a:cubicBezTo>
                    <a:pt x="212" y="3257"/>
                    <a:pt x="643" y="3761"/>
                    <a:pt x="877" y="3761"/>
                  </a:cubicBezTo>
                  <a:cubicBezTo>
                    <a:pt x="905" y="3761"/>
                    <a:pt x="931" y="3754"/>
                    <a:pt x="953" y="3738"/>
                  </a:cubicBezTo>
                  <a:cubicBezTo>
                    <a:pt x="1153" y="3612"/>
                    <a:pt x="1479" y="2610"/>
                    <a:pt x="1479" y="2234"/>
                  </a:cubicBezTo>
                  <a:cubicBezTo>
                    <a:pt x="1479" y="1858"/>
                    <a:pt x="1579" y="1557"/>
                    <a:pt x="1780" y="1231"/>
                  </a:cubicBezTo>
                  <a:cubicBezTo>
                    <a:pt x="1980" y="881"/>
                    <a:pt x="2055" y="204"/>
                    <a:pt x="1780" y="104"/>
                  </a:cubicBezTo>
                  <a:cubicBezTo>
                    <a:pt x="1637" y="52"/>
                    <a:pt x="149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1"/>
            <p:cNvSpPr/>
            <p:nvPr/>
          </p:nvSpPr>
          <p:spPr>
            <a:xfrm>
              <a:off x="4429975" y="3486550"/>
              <a:ext cx="815825" cy="749825"/>
            </a:xfrm>
            <a:custGeom>
              <a:avLst/>
              <a:gdLst/>
              <a:ahLst/>
              <a:cxnLst/>
              <a:rect l="l" t="t" r="r" b="b"/>
              <a:pathLst>
                <a:path w="32633" h="29993" extrusionOk="0">
                  <a:moveTo>
                    <a:pt x="24419" y="0"/>
                  </a:moveTo>
                  <a:cubicBezTo>
                    <a:pt x="24286" y="0"/>
                    <a:pt x="24164" y="4"/>
                    <a:pt x="24061" y="14"/>
                  </a:cubicBezTo>
                  <a:cubicBezTo>
                    <a:pt x="23510" y="64"/>
                    <a:pt x="20627" y="1467"/>
                    <a:pt x="19951" y="1643"/>
                  </a:cubicBezTo>
                  <a:cubicBezTo>
                    <a:pt x="19564" y="1757"/>
                    <a:pt x="19349" y="1782"/>
                    <a:pt x="19100" y="1782"/>
                  </a:cubicBezTo>
                  <a:cubicBezTo>
                    <a:pt x="18914" y="1782"/>
                    <a:pt x="18708" y="1768"/>
                    <a:pt x="18397" y="1768"/>
                  </a:cubicBezTo>
                  <a:cubicBezTo>
                    <a:pt x="17670" y="1793"/>
                    <a:pt x="16492" y="2896"/>
                    <a:pt x="15740" y="3071"/>
                  </a:cubicBezTo>
                  <a:cubicBezTo>
                    <a:pt x="15102" y="3236"/>
                    <a:pt x="14313" y="3637"/>
                    <a:pt x="13538" y="3637"/>
                  </a:cubicBezTo>
                  <a:cubicBezTo>
                    <a:pt x="13368" y="3637"/>
                    <a:pt x="13200" y="3617"/>
                    <a:pt x="13033" y="3572"/>
                  </a:cubicBezTo>
                  <a:cubicBezTo>
                    <a:pt x="12081" y="3322"/>
                    <a:pt x="10828" y="2595"/>
                    <a:pt x="10151" y="2495"/>
                  </a:cubicBezTo>
                  <a:cubicBezTo>
                    <a:pt x="10042" y="2478"/>
                    <a:pt x="9926" y="2470"/>
                    <a:pt x="9806" y="2470"/>
                  </a:cubicBezTo>
                  <a:cubicBezTo>
                    <a:pt x="9213" y="2470"/>
                    <a:pt x="8521" y="2675"/>
                    <a:pt x="8021" y="3071"/>
                  </a:cubicBezTo>
                  <a:cubicBezTo>
                    <a:pt x="7419" y="3572"/>
                    <a:pt x="5715" y="4249"/>
                    <a:pt x="5364" y="5377"/>
                  </a:cubicBezTo>
                  <a:cubicBezTo>
                    <a:pt x="5364" y="5377"/>
                    <a:pt x="5289" y="6279"/>
                    <a:pt x="5665" y="6831"/>
                  </a:cubicBezTo>
                  <a:cubicBezTo>
                    <a:pt x="6041" y="7382"/>
                    <a:pt x="6091" y="7708"/>
                    <a:pt x="5966" y="8034"/>
                  </a:cubicBezTo>
                  <a:cubicBezTo>
                    <a:pt x="5865" y="8334"/>
                    <a:pt x="5113" y="9036"/>
                    <a:pt x="4637" y="9237"/>
                  </a:cubicBezTo>
                  <a:cubicBezTo>
                    <a:pt x="4136" y="9437"/>
                    <a:pt x="3259" y="9989"/>
                    <a:pt x="3058" y="10415"/>
                  </a:cubicBezTo>
                  <a:cubicBezTo>
                    <a:pt x="2858" y="10866"/>
                    <a:pt x="2256" y="12019"/>
                    <a:pt x="2457" y="12445"/>
                  </a:cubicBezTo>
                  <a:cubicBezTo>
                    <a:pt x="2573" y="12664"/>
                    <a:pt x="2881" y="12783"/>
                    <a:pt x="3248" y="12783"/>
                  </a:cubicBezTo>
                  <a:cubicBezTo>
                    <a:pt x="3595" y="12783"/>
                    <a:pt x="3995" y="12676"/>
                    <a:pt x="4337" y="12445"/>
                  </a:cubicBezTo>
                  <a:cubicBezTo>
                    <a:pt x="4980" y="12008"/>
                    <a:pt x="5540" y="11170"/>
                    <a:pt x="6015" y="11170"/>
                  </a:cubicBezTo>
                  <a:cubicBezTo>
                    <a:pt x="6057" y="11170"/>
                    <a:pt x="6100" y="11177"/>
                    <a:pt x="6141" y="11192"/>
                  </a:cubicBezTo>
                  <a:cubicBezTo>
                    <a:pt x="6667" y="11367"/>
                    <a:pt x="7444" y="11994"/>
                    <a:pt x="7469" y="12570"/>
                  </a:cubicBezTo>
                  <a:cubicBezTo>
                    <a:pt x="7469" y="12659"/>
                    <a:pt x="7495" y="12695"/>
                    <a:pt x="7535" y="12695"/>
                  </a:cubicBezTo>
                  <a:cubicBezTo>
                    <a:pt x="7709" y="12695"/>
                    <a:pt x="8163" y="12000"/>
                    <a:pt x="8021" y="11918"/>
                  </a:cubicBezTo>
                  <a:cubicBezTo>
                    <a:pt x="7870" y="11843"/>
                    <a:pt x="6717" y="10690"/>
                    <a:pt x="6717" y="10690"/>
                  </a:cubicBezTo>
                  <a:cubicBezTo>
                    <a:pt x="6717" y="10690"/>
                    <a:pt x="6717" y="10531"/>
                    <a:pt x="6879" y="10531"/>
                  </a:cubicBezTo>
                  <a:cubicBezTo>
                    <a:pt x="7043" y="10531"/>
                    <a:pt x="7375" y="10697"/>
                    <a:pt x="8046" y="11367"/>
                  </a:cubicBezTo>
                  <a:cubicBezTo>
                    <a:pt x="8171" y="11492"/>
                    <a:pt x="8271" y="11668"/>
                    <a:pt x="8321" y="11843"/>
                  </a:cubicBezTo>
                  <a:cubicBezTo>
                    <a:pt x="8422" y="12169"/>
                    <a:pt x="8622" y="12695"/>
                    <a:pt x="8873" y="12871"/>
                  </a:cubicBezTo>
                  <a:cubicBezTo>
                    <a:pt x="8918" y="12901"/>
                    <a:pt x="8957" y="12915"/>
                    <a:pt x="8990" y="12915"/>
                  </a:cubicBezTo>
                  <a:cubicBezTo>
                    <a:pt x="9228" y="12915"/>
                    <a:pt x="9167" y="12210"/>
                    <a:pt x="9299" y="12144"/>
                  </a:cubicBezTo>
                  <a:cubicBezTo>
                    <a:pt x="9312" y="12140"/>
                    <a:pt x="9326" y="12137"/>
                    <a:pt x="9340" y="12137"/>
                  </a:cubicBezTo>
                  <a:cubicBezTo>
                    <a:pt x="9484" y="12137"/>
                    <a:pt x="9656" y="12360"/>
                    <a:pt x="9725" y="12520"/>
                  </a:cubicBezTo>
                  <a:cubicBezTo>
                    <a:pt x="9786" y="12683"/>
                    <a:pt x="10179" y="13094"/>
                    <a:pt x="10768" y="13094"/>
                  </a:cubicBezTo>
                  <a:cubicBezTo>
                    <a:pt x="10903" y="13094"/>
                    <a:pt x="11049" y="13073"/>
                    <a:pt x="11204" y="13021"/>
                  </a:cubicBezTo>
                  <a:cubicBezTo>
                    <a:pt x="11334" y="12979"/>
                    <a:pt x="11435" y="12960"/>
                    <a:pt x="11510" y="12960"/>
                  </a:cubicBezTo>
                  <a:cubicBezTo>
                    <a:pt x="11929" y="12960"/>
                    <a:pt x="11588" y="13534"/>
                    <a:pt x="11354" y="13873"/>
                  </a:cubicBezTo>
                  <a:cubicBezTo>
                    <a:pt x="11174" y="14152"/>
                    <a:pt x="10757" y="14302"/>
                    <a:pt x="10300" y="14302"/>
                  </a:cubicBezTo>
                  <a:cubicBezTo>
                    <a:pt x="10060" y="14302"/>
                    <a:pt x="9808" y="14261"/>
                    <a:pt x="9575" y="14174"/>
                  </a:cubicBezTo>
                  <a:cubicBezTo>
                    <a:pt x="9399" y="14109"/>
                    <a:pt x="9248" y="14083"/>
                    <a:pt x="9114" y="14083"/>
                  </a:cubicBezTo>
                  <a:cubicBezTo>
                    <a:pt x="8733" y="14083"/>
                    <a:pt x="8486" y="14295"/>
                    <a:pt x="8171" y="14425"/>
                  </a:cubicBezTo>
                  <a:cubicBezTo>
                    <a:pt x="8151" y="14435"/>
                    <a:pt x="8132" y="14439"/>
                    <a:pt x="8112" y="14439"/>
                  </a:cubicBezTo>
                  <a:cubicBezTo>
                    <a:pt x="7892" y="14439"/>
                    <a:pt x="7708" y="13814"/>
                    <a:pt x="6993" y="13422"/>
                  </a:cubicBezTo>
                  <a:cubicBezTo>
                    <a:pt x="6843" y="13347"/>
                    <a:pt x="6743" y="13197"/>
                    <a:pt x="6743" y="13046"/>
                  </a:cubicBezTo>
                  <a:cubicBezTo>
                    <a:pt x="6768" y="12745"/>
                    <a:pt x="6542" y="12846"/>
                    <a:pt x="5991" y="12796"/>
                  </a:cubicBezTo>
                  <a:cubicBezTo>
                    <a:pt x="5948" y="12792"/>
                    <a:pt x="5901" y="12790"/>
                    <a:pt x="5851" y="12790"/>
                  </a:cubicBezTo>
                  <a:cubicBezTo>
                    <a:pt x="5290" y="12790"/>
                    <a:pt x="4339" y="13033"/>
                    <a:pt x="4086" y="13172"/>
                  </a:cubicBezTo>
                  <a:cubicBezTo>
                    <a:pt x="4011" y="13216"/>
                    <a:pt x="3956" y="13234"/>
                    <a:pt x="3909" y="13234"/>
                  </a:cubicBezTo>
                  <a:cubicBezTo>
                    <a:pt x="3796" y="13234"/>
                    <a:pt x="3721" y="13134"/>
                    <a:pt x="3509" y="13046"/>
                  </a:cubicBezTo>
                  <a:cubicBezTo>
                    <a:pt x="3466" y="13024"/>
                    <a:pt x="3423" y="13015"/>
                    <a:pt x="3380" y="13015"/>
                  </a:cubicBezTo>
                  <a:cubicBezTo>
                    <a:pt x="3131" y="13015"/>
                    <a:pt x="2911" y="13351"/>
                    <a:pt x="2783" y="13522"/>
                  </a:cubicBezTo>
                  <a:cubicBezTo>
                    <a:pt x="2783" y="13547"/>
                    <a:pt x="2783" y="13547"/>
                    <a:pt x="2783" y="13547"/>
                  </a:cubicBezTo>
                  <a:cubicBezTo>
                    <a:pt x="2632" y="13723"/>
                    <a:pt x="2482" y="13873"/>
                    <a:pt x="2306" y="13999"/>
                  </a:cubicBezTo>
                  <a:cubicBezTo>
                    <a:pt x="1" y="15553"/>
                    <a:pt x="1078" y="18761"/>
                    <a:pt x="1705" y="19512"/>
                  </a:cubicBezTo>
                  <a:cubicBezTo>
                    <a:pt x="2320" y="20254"/>
                    <a:pt x="3400" y="20656"/>
                    <a:pt x="4068" y="20656"/>
                  </a:cubicBezTo>
                  <a:cubicBezTo>
                    <a:pt x="4190" y="20656"/>
                    <a:pt x="4298" y="20642"/>
                    <a:pt x="4387" y="20615"/>
                  </a:cubicBezTo>
                  <a:cubicBezTo>
                    <a:pt x="4544" y="20565"/>
                    <a:pt x="4776" y="20534"/>
                    <a:pt x="5027" y="20534"/>
                  </a:cubicBezTo>
                  <a:cubicBezTo>
                    <a:pt x="5657" y="20534"/>
                    <a:pt x="6402" y="20733"/>
                    <a:pt x="6367" y="21342"/>
                  </a:cubicBezTo>
                  <a:cubicBezTo>
                    <a:pt x="6342" y="22194"/>
                    <a:pt x="7118" y="22645"/>
                    <a:pt x="7068" y="23548"/>
                  </a:cubicBezTo>
                  <a:cubicBezTo>
                    <a:pt x="7018" y="24425"/>
                    <a:pt x="6768" y="25402"/>
                    <a:pt x="6843" y="26430"/>
                  </a:cubicBezTo>
                  <a:cubicBezTo>
                    <a:pt x="6893" y="27432"/>
                    <a:pt x="7946" y="28535"/>
                    <a:pt x="7946" y="29086"/>
                  </a:cubicBezTo>
                  <a:cubicBezTo>
                    <a:pt x="7926" y="29524"/>
                    <a:pt x="7985" y="29993"/>
                    <a:pt x="8636" y="29993"/>
                  </a:cubicBezTo>
                  <a:cubicBezTo>
                    <a:pt x="8805" y="29993"/>
                    <a:pt x="9015" y="29961"/>
                    <a:pt x="9274" y="29888"/>
                  </a:cubicBezTo>
                  <a:cubicBezTo>
                    <a:pt x="10527" y="29538"/>
                    <a:pt x="10828" y="28610"/>
                    <a:pt x="11103" y="27858"/>
                  </a:cubicBezTo>
                  <a:cubicBezTo>
                    <a:pt x="11379" y="27081"/>
                    <a:pt x="11103" y="26330"/>
                    <a:pt x="11931" y="25803"/>
                  </a:cubicBezTo>
                  <a:cubicBezTo>
                    <a:pt x="12758" y="25302"/>
                    <a:pt x="11855" y="23623"/>
                    <a:pt x="12156" y="23071"/>
                  </a:cubicBezTo>
                  <a:cubicBezTo>
                    <a:pt x="12432" y="22545"/>
                    <a:pt x="13885" y="21142"/>
                    <a:pt x="14161" y="20340"/>
                  </a:cubicBezTo>
                  <a:cubicBezTo>
                    <a:pt x="14412" y="19537"/>
                    <a:pt x="14111" y="18309"/>
                    <a:pt x="14938" y="17783"/>
                  </a:cubicBezTo>
                  <a:cubicBezTo>
                    <a:pt x="15765" y="17257"/>
                    <a:pt x="16567" y="16730"/>
                    <a:pt x="16141" y="16229"/>
                  </a:cubicBezTo>
                  <a:cubicBezTo>
                    <a:pt x="15941" y="16004"/>
                    <a:pt x="15790" y="15803"/>
                    <a:pt x="15665" y="15653"/>
                  </a:cubicBezTo>
                  <a:cubicBezTo>
                    <a:pt x="15640" y="15628"/>
                    <a:pt x="15640" y="15578"/>
                    <a:pt x="15665" y="15553"/>
                  </a:cubicBezTo>
                  <a:cubicBezTo>
                    <a:pt x="15677" y="15540"/>
                    <a:pt x="15696" y="15534"/>
                    <a:pt x="15718" y="15534"/>
                  </a:cubicBezTo>
                  <a:cubicBezTo>
                    <a:pt x="15740" y="15534"/>
                    <a:pt x="15765" y="15540"/>
                    <a:pt x="15790" y="15553"/>
                  </a:cubicBezTo>
                  <a:cubicBezTo>
                    <a:pt x="15916" y="15628"/>
                    <a:pt x="15991" y="15678"/>
                    <a:pt x="16467" y="15753"/>
                  </a:cubicBezTo>
                  <a:cubicBezTo>
                    <a:pt x="16943" y="15803"/>
                    <a:pt x="17494" y="15728"/>
                    <a:pt x="17645" y="15928"/>
                  </a:cubicBezTo>
                  <a:cubicBezTo>
                    <a:pt x="17795" y="16129"/>
                    <a:pt x="18046" y="16680"/>
                    <a:pt x="18196" y="16831"/>
                  </a:cubicBezTo>
                  <a:cubicBezTo>
                    <a:pt x="18271" y="16881"/>
                    <a:pt x="18372" y="16956"/>
                    <a:pt x="18472" y="16981"/>
                  </a:cubicBezTo>
                  <a:cubicBezTo>
                    <a:pt x="18572" y="17006"/>
                    <a:pt x="18647" y="17081"/>
                    <a:pt x="18672" y="17207"/>
                  </a:cubicBezTo>
                  <a:cubicBezTo>
                    <a:pt x="18773" y="17633"/>
                    <a:pt x="18748" y="18009"/>
                    <a:pt x="18923" y="18360"/>
                  </a:cubicBezTo>
                  <a:cubicBezTo>
                    <a:pt x="19224" y="18911"/>
                    <a:pt x="19224" y="19663"/>
                    <a:pt x="19650" y="19813"/>
                  </a:cubicBezTo>
                  <a:cubicBezTo>
                    <a:pt x="20076" y="19989"/>
                    <a:pt x="19926" y="20340"/>
                    <a:pt x="20201" y="20440"/>
                  </a:cubicBezTo>
                  <a:cubicBezTo>
                    <a:pt x="20249" y="20454"/>
                    <a:pt x="20291" y="20461"/>
                    <a:pt x="20328" y="20461"/>
                  </a:cubicBezTo>
                  <a:cubicBezTo>
                    <a:pt x="20488" y="20461"/>
                    <a:pt x="20562" y="20333"/>
                    <a:pt x="20602" y="20089"/>
                  </a:cubicBezTo>
                  <a:cubicBezTo>
                    <a:pt x="20677" y="19813"/>
                    <a:pt x="20276" y="19312"/>
                    <a:pt x="20201" y="18811"/>
                  </a:cubicBezTo>
                  <a:cubicBezTo>
                    <a:pt x="20126" y="18309"/>
                    <a:pt x="20552" y="17984"/>
                    <a:pt x="20978" y="17532"/>
                  </a:cubicBezTo>
                  <a:cubicBezTo>
                    <a:pt x="21330" y="17181"/>
                    <a:pt x="22023" y="16505"/>
                    <a:pt x="22395" y="16505"/>
                  </a:cubicBezTo>
                  <a:cubicBezTo>
                    <a:pt x="22474" y="16505"/>
                    <a:pt x="22538" y="16535"/>
                    <a:pt x="22582" y="16605"/>
                  </a:cubicBezTo>
                  <a:cubicBezTo>
                    <a:pt x="22833" y="17006"/>
                    <a:pt x="22783" y="17382"/>
                    <a:pt x="23284" y="17984"/>
                  </a:cubicBezTo>
                  <a:cubicBezTo>
                    <a:pt x="23810" y="18610"/>
                    <a:pt x="23660" y="19537"/>
                    <a:pt x="23760" y="19964"/>
                  </a:cubicBezTo>
                  <a:cubicBezTo>
                    <a:pt x="23885" y="20415"/>
                    <a:pt x="24387" y="21192"/>
                    <a:pt x="24612" y="21442"/>
                  </a:cubicBezTo>
                  <a:cubicBezTo>
                    <a:pt x="24650" y="21484"/>
                    <a:pt x="24690" y="21503"/>
                    <a:pt x="24731" y="21503"/>
                  </a:cubicBezTo>
                  <a:cubicBezTo>
                    <a:pt x="24935" y="21503"/>
                    <a:pt x="25151" y="21033"/>
                    <a:pt x="25088" y="20615"/>
                  </a:cubicBezTo>
                  <a:cubicBezTo>
                    <a:pt x="25038" y="20114"/>
                    <a:pt x="25464" y="19813"/>
                    <a:pt x="25715" y="19512"/>
                  </a:cubicBezTo>
                  <a:cubicBezTo>
                    <a:pt x="25941" y="19237"/>
                    <a:pt x="25840" y="18234"/>
                    <a:pt x="25590" y="17883"/>
                  </a:cubicBezTo>
                  <a:cubicBezTo>
                    <a:pt x="25364" y="17532"/>
                    <a:pt x="25389" y="16956"/>
                    <a:pt x="26342" y="16730"/>
                  </a:cubicBezTo>
                  <a:cubicBezTo>
                    <a:pt x="27319" y="16530"/>
                    <a:pt x="28422" y="15202"/>
                    <a:pt x="28447" y="14851"/>
                  </a:cubicBezTo>
                  <a:cubicBezTo>
                    <a:pt x="28447" y="14525"/>
                    <a:pt x="27795" y="13573"/>
                    <a:pt x="28021" y="13096"/>
                  </a:cubicBezTo>
                  <a:cubicBezTo>
                    <a:pt x="28208" y="12741"/>
                    <a:pt x="28756" y="12554"/>
                    <a:pt x="29076" y="12554"/>
                  </a:cubicBezTo>
                  <a:cubicBezTo>
                    <a:pt x="29185" y="12554"/>
                    <a:pt x="29267" y="12575"/>
                    <a:pt x="29299" y="12620"/>
                  </a:cubicBezTo>
                  <a:cubicBezTo>
                    <a:pt x="29415" y="12805"/>
                    <a:pt x="29488" y="13205"/>
                    <a:pt x="29815" y="13205"/>
                  </a:cubicBezTo>
                  <a:cubicBezTo>
                    <a:pt x="29842" y="13205"/>
                    <a:pt x="29870" y="13202"/>
                    <a:pt x="29901" y="13197"/>
                  </a:cubicBezTo>
                  <a:cubicBezTo>
                    <a:pt x="30327" y="13096"/>
                    <a:pt x="29725" y="12370"/>
                    <a:pt x="29901" y="11893"/>
                  </a:cubicBezTo>
                  <a:cubicBezTo>
                    <a:pt x="30076" y="11392"/>
                    <a:pt x="30753" y="11342"/>
                    <a:pt x="30828" y="11292"/>
                  </a:cubicBezTo>
                  <a:cubicBezTo>
                    <a:pt x="30878" y="11242"/>
                    <a:pt x="31730" y="10189"/>
                    <a:pt x="32081" y="9638"/>
                  </a:cubicBezTo>
                  <a:cubicBezTo>
                    <a:pt x="32399" y="9074"/>
                    <a:pt x="32239" y="8032"/>
                    <a:pt x="31904" y="8032"/>
                  </a:cubicBezTo>
                  <a:cubicBezTo>
                    <a:pt x="31896" y="8032"/>
                    <a:pt x="31888" y="8033"/>
                    <a:pt x="31881" y="8034"/>
                  </a:cubicBezTo>
                  <a:cubicBezTo>
                    <a:pt x="31867" y="8035"/>
                    <a:pt x="31853" y="8035"/>
                    <a:pt x="31839" y="8035"/>
                  </a:cubicBezTo>
                  <a:cubicBezTo>
                    <a:pt x="31532" y="8035"/>
                    <a:pt x="31287" y="7776"/>
                    <a:pt x="31454" y="7608"/>
                  </a:cubicBezTo>
                  <a:cubicBezTo>
                    <a:pt x="31580" y="7507"/>
                    <a:pt x="31956" y="6856"/>
                    <a:pt x="32632" y="6505"/>
                  </a:cubicBezTo>
                  <a:cubicBezTo>
                    <a:pt x="31705" y="4851"/>
                    <a:pt x="30602" y="3347"/>
                    <a:pt x="29324" y="1994"/>
                  </a:cubicBezTo>
                  <a:cubicBezTo>
                    <a:pt x="29299" y="1994"/>
                    <a:pt x="29299" y="1968"/>
                    <a:pt x="29274" y="1968"/>
                  </a:cubicBezTo>
                  <a:cubicBezTo>
                    <a:pt x="28723" y="1918"/>
                    <a:pt x="28196" y="1242"/>
                    <a:pt x="27620" y="1242"/>
                  </a:cubicBezTo>
                  <a:cubicBezTo>
                    <a:pt x="27613" y="1242"/>
                    <a:pt x="27606" y="1242"/>
                    <a:pt x="27600" y="1242"/>
                  </a:cubicBezTo>
                  <a:cubicBezTo>
                    <a:pt x="27042" y="1242"/>
                    <a:pt x="26986" y="213"/>
                    <a:pt x="26342" y="139"/>
                  </a:cubicBezTo>
                  <a:cubicBezTo>
                    <a:pt x="25812" y="78"/>
                    <a:pt x="25001" y="0"/>
                    <a:pt x="24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1"/>
            <p:cNvSpPr/>
            <p:nvPr/>
          </p:nvSpPr>
          <p:spPr>
            <a:xfrm>
              <a:off x="4002025" y="3670450"/>
              <a:ext cx="409800" cy="132250"/>
            </a:xfrm>
            <a:custGeom>
              <a:avLst/>
              <a:gdLst/>
              <a:ahLst/>
              <a:cxnLst/>
              <a:rect l="l" t="t" r="r" b="b"/>
              <a:pathLst>
                <a:path w="16392" h="5290" extrusionOk="0">
                  <a:moveTo>
                    <a:pt x="7094" y="1"/>
                  </a:moveTo>
                  <a:cubicBezTo>
                    <a:pt x="6467" y="1"/>
                    <a:pt x="5941" y="527"/>
                    <a:pt x="5941" y="1154"/>
                  </a:cubicBezTo>
                  <a:lnTo>
                    <a:pt x="1154" y="1154"/>
                  </a:lnTo>
                  <a:cubicBezTo>
                    <a:pt x="502" y="1154"/>
                    <a:pt x="1" y="1680"/>
                    <a:pt x="1" y="2307"/>
                  </a:cubicBezTo>
                  <a:cubicBezTo>
                    <a:pt x="1" y="2933"/>
                    <a:pt x="502" y="3460"/>
                    <a:pt x="1154" y="3460"/>
                  </a:cubicBezTo>
                  <a:lnTo>
                    <a:pt x="3259" y="3460"/>
                  </a:lnTo>
                  <a:cubicBezTo>
                    <a:pt x="3109" y="3660"/>
                    <a:pt x="3033" y="3886"/>
                    <a:pt x="3033" y="4136"/>
                  </a:cubicBezTo>
                  <a:cubicBezTo>
                    <a:pt x="3033" y="4763"/>
                    <a:pt x="3560" y="5289"/>
                    <a:pt x="4186" y="5289"/>
                  </a:cubicBezTo>
                  <a:lnTo>
                    <a:pt x="11505" y="5289"/>
                  </a:lnTo>
                  <a:cubicBezTo>
                    <a:pt x="12156" y="5289"/>
                    <a:pt x="12657" y="4763"/>
                    <a:pt x="12657" y="4136"/>
                  </a:cubicBezTo>
                  <a:cubicBezTo>
                    <a:pt x="12657" y="3886"/>
                    <a:pt x="12582" y="3660"/>
                    <a:pt x="12457" y="3460"/>
                  </a:cubicBezTo>
                  <a:lnTo>
                    <a:pt x="15239" y="3460"/>
                  </a:lnTo>
                  <a:cubicBezTo>
                    <a:pt x="15866" y="3460"/>
                    <a:pt x="16392" y="2933"/>
                    <a:pt x="16392" y="2307"/>
                  </a:cubicBezTo>
                  <a:cubicBezTo>
                    <a:pt x="16392" y="1680"/>
                    <a:pt x="15866" y="1154"/>
                    <a:pt x="15239" y="1154"/>
                  </a:cubicBezTo>
                  <a:lnTo>
                    <a:pt x="13535" y="1154"/>
                  </a:lnTo>
                  <a:cubicBezTo>
                    <a:pt x="13535" y="527"/>
                    <a:pt x="13033" y="1"/>
                    <a:pt x="123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1"/>
            <p:cNvSpPr/>
            <p:nvPr/>
          </p:nvSpPr>
          <p:spPr>
            <a:xfrm>
              <a:off x="4763325" y="3341525"/>
              <a:ext cx="468050" cy="163550"/>
            </a:xfrm>
            <a:custGeom>
              <a:avLst/>
              <a:gdLst/>
              <a:ahLst/>
              <a:cxnLst/>
              <a:rect l="l" t="t" r="r" b="b"/>
              <a:pathLst>
                <a:path w="18722" h="6542" extrusionOk="0">
                  <a:moveTo>
                    <a:pt x="5338" y="0"/>
                  </a:moveTo>
                  <a:cubicBezTo>
                    <a:pt x="4336" y="0"/>
                    <a:pt x="3509" y="827"/>
                    <a:pt x="3509" y="1830"/>
                  </a:cubicBezTo>
                  <a:lnTo>
                    <a:pt x="1328" y="1830"/>
                  </a:lnTo>
                  <a:cubicBezTo>
                    <a:pt x="602" y="1830"/>
                    <a:pt x="0" y="2431"/>
                    <a:pt x="0" y="3158"/>
                  </a:cubicBezTo>
                  <a:cubicBezTo>
                    <a:pt x="0" y="3885"/>
                    <a:pt x="602" y="4461"/>
                    <a:pt x="1328" y="4461"/>
                  </a:cubicBezTo>
                  <a:lnTo>
                    <a:pt x="5940" y="4461"/>
                  </a:lnTo>
                  <a:cubicBezTo>
                    <a:pt x="5790" y="4687"/>
                    <a:pt x="5689" y="4937"/>
                    <a:pt x="5689" y="5238"/>
                  </a:cubicBezTo>
                  <a:cubicBezTo>
                    <a:pt x="5689" y="5965"/>
                    <a:pt x="6291" y="6541"/>
                    <a:pt x="7018" y="6541"/>
                  </a:cubicBezTo>
                  <a:lnTo>
                    <a:pt x="15364" y="6541"/>
                  </a:lnTo>
                  <a:cubicBezTo>
                    <a:pt x="16090" y="6541"/>
                    <a:pt x="16692" y="5965"/>
                    <a:pt x="16692" y="5238"/>
                  </a:cubicBezTo>
                  <a:cubicBezTo>
                    <a:pt x="16692" y="4937"/>
                    <a:pt x="16592" y="4687"/>
                    <a:pt x="16441" y="4461"/>
                  </a:cubicBezTo>
                  <a:lnTo>
                    <a:pt x="17394" y="4461"/>
                  </a:lnTo>
                  <a:cubicBezTo>
                    <a:pt x="18120" y="4461"/>
                    <a:pt x="18722" y="3885"/>
                    <a:pt x="18722" y="3158"/>
                  </a:cubicBezTo>
                  <a:cubicBezTo>
                    <a:pt x="18722" y="2431"/>
                    <a:pt x="18120" y="1830"/>
                    <a:pt x="17394" y="1830"/>
                  </a:cubicBezTo>
                  <a:lnTo>
                    <a:pt x="15489" y="1830"/>
                  </a:lnTo>
                  <a:cubicBezTo>
                    <a:pt x="15489" y="827"/>
                    <a:pt x="14662" y="0"/>
                    <a:pt x="136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1"/>
            <p:cNvSpPr/>
            <p:nvPr/>
          </p:nvSpPr>
          <p:spPr>
            <a:xfrm>
              <a:off x="5130475" y="3859675"/>
              <a:ext cx="443025" cy="152300"/>
            </a:xfrm>
            <a:custGeom>
              <a:avLst/>
              <a:gdLst/>
              <a:ahLst/>
              <a:cxnLst/>
              <a:rect l="l" t="t" r="r" b="b"/>
              <a:pathLst>
                <a:path w="17721" h="6092" extrusionOk="0">
                  <a:moveTo>
                    <a:pt x="5064" y="1"/>
                  </a:moveTo>
                  <a:cubicBezTo>
                    <a:pt x="4111" y="1"/>
                    <a:pt x="3334" y="778"/>
                    <a:pt x="3334" y="1730"/>
                  </a:cubicBezTo>
                  <a:lnTo>
                    <a:pt x="1254" y="1730"/>
                  </a:lnTo>
                  <a:cubicBezTo>
                    <a:pt x="577" y="1730"/>
                    <a:pt x="1" y="2282"/>
                    <a:pt x="1" y="2983"/>
                  </a:cubicBezTo>
                  <a:cubicBezTo>
                    <a:pt x="1" y="3660"/>
                    <a:pt x="577" y="4237"/>
                    <a:pt x="1254" y="4237"/>
                  </a:cubicBezTo>
                  <a:lnTo>
                    <a:pt x="5665" y="4237"/>
                  </a:lnTo>
                  <a:cubicBezTo>
                    <a:pt x="5490" y="4412"/>
                    <a:pt x="5389" y="4663"/>
                    <a:pt x="5389" y="4938"/>
                  </a:cubicBezTo>
                  <a:cubicBezTo>
                    <a:pt x="5389" y="5565"/>
                    <a:pt x="5916" y="6091"/>
                    <a:pt x="6542" y="6091"/>
                  </a:cubicBezTo>
                  <a:lnTo>
                    <a:pt x="12332" y="6091"/>
                  </a:lnTo>
                  <a:cubicBezTo>
                    <a:pt x="12958" y="6091"/>
                    <a:pt x="13485" y="5565"/>
                    <a:pt x="13485" y="4938"/>
                  </a:cubicBezTo>
                  <a:cubicBezTo>
                    <a:pt x="13485" y="4663"/>
                    <a:pt x="13384" y="4412"/>
                    <a:pt x="13209" y="4237"/>
                  </a:cubicBezTo>
                  <a:lnTo>
                    <a:pt x="16467" y="4237"/>
                  </a:lnTo>
                  <a:cubicBezTo>
                    <a:pt x="17169" y="4237"/>
                    <a:pt x="17720" y="3660"/>
                    <a:pt x="17720" y="2983"/>
                  </a:cubicBezTo>
                  <a:cubicBezTo>
                    <a:pt x="17720" y="2282"/>
                    <a:pt x="17169" y="1730"/>
                    <a:pt x="16467" y="1730"/>
                  </a:cubicBezTo>
                  <a:lnTo>
                    <a:pt x="14663" y="1730"/>
                  </a:lnTo>
                  <a:cubicBezTo>
                    <a:pt x="14663" y="778"/>
                    <a:pt x="13886" y="1"/>
                    <a:pt x="129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1"/>
            <p:cNvSpPr/>
            <p:nvPr/>
          </p:nvSpPr>
          <p:spPr>
            <a:xfrm>
              <a:off x="4177475" y="4193650"/>
              <a:ext cx="408550" cy="151025"/>
            </a:xfrm>
            <a:custGeom>
              <a:avLst/>
              <a:gdLst/>
              <a:ahLst/>
              <a:cxnLst/>
              <a:rect l="l" t="t" r="r" b="b"/>
              <a:pathLst>
                <a:path w="16342" h="6041" extrusionOk="0">
                  <a:moveTo>
                    <a:pt x="6817" y="0"/>
                  </a:moveTo>
                  <a:cubicBezTo>
                    <a:pt x="5990" y="0"/>
                    <a:pt x="5314" y="652"/>
                    <a:pt x="5289" y="1479"/>
                  </a:cubicBezTo>
                  <a:lnTo>
                    <a:pt x="1153" y="1479"/>
                  </a:lnTo>
                  <a:cubicBezTo>
                    <a:pt x="527" y="1479"/>
                    <a:pt x="0" y="1980"/>
                    <a:pt x="0" y="2632"/>
                  </a:cubicBezTo>
                  <a:cubicBezTo>
                    <a:pt x="0" y="3259"/>
                    <a:pt x="527" y="3760"/>
                    <a:pt x="1153" y="3760"/>
                  </a:cubicBezTo>
                  <a:lnTo>
                    <a:pt x="3434" y="3760"/>
                  </a:lnTo>
                  <a:cubicBezTo>
                    <a:pt x="3233" y="4010"/>
                    <a:pt x="3108" y="4311"/>
                    <a:pt x="3108" y="4662"/>
                  </a:cubicBezTo>
                  <a:cubicBezTo>
                    <a:pt x="3108" y="5414"/>
                    <a:pt x="3735" y="6041"/>
                    <a:pt x="4487" y="6041"/>
                  </a:cubicBezTo>
                  <a:lnTo>
                    <a:pt x="13183" y="6041"/>
                  </a:lnTo>
                  <a:cubicBezTo>
                    <a:pt x="13935" y="6041"/>
                    <a:pt x="14562" y="5414"/>
                    <a:pt x="14562" y="4662"/>
                  </a:cubicBezTo>
                  <a:cubicBezTo>
                    <a:pt x="14562" y="4311"/>
                    <a:pt x="14437" y="4010"/>
                    <a:pt x="14236" y="3760"/>
                  </a:cubicBezTo>
                  <a:lnTo>
                    <a:pt x="15188" y="3760"/>
                  </a:lnTo>
                  <a:cubicBezTo>
                    <a:pt x="15815" y="3760"/>
                    <a:pt x="16341" y="3259"/>
                    <a:pt x="16341" y="2632"/>
                  </a:cubicBezTo>
                  <a:cubicBezTo>
                    <a:pt x="16341" y="1980"/>
                    <a:pt x="15815" y="1479"/>
                    <a:pt x="15188" y="1479"/>
                  </a:cubicBezTo>
                  <a:lnTo>
                    <a:pt x="13509" y="1479"/>
                  </a:lnTo>
                  <a:cubicBezTo>
                    <a:pt x="13459" y="652"/>
                    <a:pt x="12782" y="0"/>
                    <a:pt x="119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5" name="Google Shape;2145;p61"/>
          <p:cNvSpPr txBox="1">
            <a:spLocks noGrp="1"/>
          </p:cNvSpPr>
          <p:nvPr>
            <p:ph type="ctrTitle"/>
          </p:nvPr>
        </p:nvSpPr>
        <p:spPr>
          <a:xfrm>
            <a:off x="727410" y="1707884"/>
            <a:ext cx="3858900" cy="1396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700" dirty="0"/>
              <a:t>EUGLOH</a:t>
            </a:r>
            <a:r>
              <a:rPr lang="en" sz="5600" dirty="0"/>
              <a:t> </a:t>
            </a:r>
            <a:endParaRPr sz="5600" dirty="0"/>
          </a:p>
        </p:txBody>
      </p:sp>
      <p:sp>
        <p:nvSpPr>
          <p:cNvPr id="2147" name="Google Shape;2147;p61"/>
          <p:cNvSpPr txBox="1">
            <a:spLocks noGrp="1"/>
          </p:cNvSpPr>
          <p:nvPr>
            <p:ph type="ctrTitle" idx="2"/>
          </p:nvPr>
        </p:nvSpPr>
        <p:spPr>
          <a:xfrm>
            <a:off x="733358" y="3090624"/>
            <a:ext cx="3843759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LET’S TALK</a:t>
            </a:r>
            <a:endParaRPr dirty="0"/>
          </a:p>
        </p:txBody>
      </p:sp>
      <p:sp>
        <p:nvSpPr>
          <p:cNvPr id="2148" name="Google Shape;2148;p61"/>
          <p:cNvSpPr txBox="1">
            <a:spLocks noGrp="1"/>
          </p:cNvSpPr>
          <p:nvPr>
            <p:ph type="ctrTitle" idx="2"/>
          </p:nvPr>
        </p:nvSpPr>
        <p:spPr>
          <a:xfrm>
            <a:off x="6396175" y="420550"/>
            <a:ext cx="2034900" cy="442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dirty="0">
                <a:latin typeface="Poppins ExtraBold"/>
                <a:ea typeface="Poppins ExtraBold"/>
                <a:cs typeface="Poppins ExtraBold"/>
                <a:sym typeface="Poppins ExtraBold"/>
              </a:rPr>
              <a:t> Nikolett Jak</a:t>
            </a:r>
            <a:r>
              <a:rPr lang="sr-Latn-RS" sz="1400" b="0" dirty="0">
                <a:latin typeface="Poppins ExtraBold"/>
                <a:ea typeface="Poppins ExtraBold"/>
                <a:cs typeface="Poppins ExtraBold"/>
                <a:sym typeface="Poppins ExtraBold"/>
              </a:rPr>
              <a:t>ša 403/22</a:t>
            </a:r>
            <a:endParaRPr sz="1200" b="0" dirty="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149" name="Google Shape;2149;p61"/>
          <p:cNvSpPr/>
          <p:nvPr/>
        </p:nvSpPr>
        <p:spPr>
          <a:xfrm>
            <a:off x="4736549" y="893499"/>
            <a:ext cx="671600" cy="623096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0" name="Google Shape;2150;p61"/>
          <p:cNvGrpSpPr/>
          <p:nvPr/>
        </p:nvGrpSpPr>
        <p:grpSpPr>
          <a:xfrm>
            <a:off x="8650981" y="1105672"/>
            <a:ext cx="200435" cy="198765"/>
            <a:chOff x="8786452" y="1048125"/>
            <a:chExt cx="357536" cy="354622"/>
          </a:xfrm>
        </p:grpSpPr>
        <p:sp>
          <p:nvSpPr>
            <p:cNvPr id="2151" name="Google Shape;2151;p61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1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1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61"/>
          <p:cNvGrpSpPr/>
          <p:nvPr/>
        </p:nvGrpSpPr>
        <p:grpSpPr>
          <a:xfrm>
            <a:off x="4874146" y="1738126"/>
            <a:ext cx="3979914" cy="3405318"/>
            <a:chOff x="4874146" y="1738126"/>
            <a:chExt cx="3979914" cy="3405318"/>
          </a:xfrm>
        </p:grpSpPr>
        <p:sp>
          <p:nvSpPr>
            <p:cNvPr id="2155" name="Google Shape;2155;p61"/>
            <p:cNvSpPr/>
            <p:nvPr/>
          </p:nvSpPr>
          <p:spPr>
            <a:xfrm>
              <a:off x="4910733" y="4245498"/>
              <a:ext cx="302545" cy="408985"/>
            </a:xfrm>
            <a:custGeom>
              <a:avLst/>
              <a:gdLst/>
              <a:ahLst/>
              <a:cxnLst/>
              <a:rect l="l" t="t" r="r" b="b"/>
              <a:pathLst>
                <a:path w="5590" h="7557" extrusionOk="0">
                  <a:moveTo>
                    <a:pt x="5590" y="0"/>
                  </a:moveTo>
                  <a:lnTo>
                    <a:pt x="703" y="301"/>
                  </a:lnTo>
                  <a:cubicBezTo>
                    <a:pt x="703" y="301"/>
                    <a:pt x="1" y="4913"/>
                    <a:pt x="1479" y="7219"/>
                  </a:cubicBezTo>
                  <a:cubicBezTo>
                    <a:pt x="1631" y="7450"/>
                    <a:pt x="1859" y="7557"/>
                    <a:pt x="2083" y="7557"/>
                  </a:cubicBezTo>
                  <a:cubicBezTo>
                    <a:pt x="2415" y="7557"/>
                    <a:pt x="2738" y="7322"/>
                    <a:pt x="2783" y="6918"/>
                  </a:cubicBezTo>
                  <a:lnTo>
                    <a:pt x="3134" y="3284"/>
                  </a:lnTo>
                  <a:lnTo>
                    <a:pt x="3710" y="5239"/>
                  </a:lnTo>
                  <a:cubicBezTo>
                    <a:pt x="3785" y="5539"/>
                    <a:pt x="4061" y="5740"/>
                    <a:pt x="4362" y="5740"/>
                  </a:cubicBezTo>
                  <a:cubicBezTo>
                    <a:pt x="4713" y="5740"/>
                    <a:pt x="5013" y="5489"/>
                    <a:pt x="5063" y="5138"/>
                  </a:cubicBezTo>
                  <a:lnTo>
                    <a:pt x="5590" y="0"/>
                  </a:lnTo>
                  <a:close/>
                </a:path>
              </a:pathLst>
            </a:custGeom>
            <a:solidFill>
              <a:srgbClr val="EDBA9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1"/>
            <p:cNvSpPr/>
            <p:nvPr/>
          </p:nvSpPr>
          <p:spPr>
            <a:xfrm>
              <a:off x="4946021" y="4245498"/>
              <a:ext cx="267257" cy="310649"/>
            </a:xfrm>
            <a:custGeom>
              <a:avLst/>
              <a:gdLst/>
              <a:ahLst/>
              <a:cxnLst/>
              <a:rect l="l" t="t" r="r" b="b"/>
              <a:pathLst>
                <a:path w="4938" h="5740" extrusionOk="0">
                  <a:moveTo>
                    <a:pt x="4938" y="0"/>
                  </a:moveTo>
                  <a:lnTo>
                    <a:pt x="51" y="301"/>
                  </a:lnTo>
                  <a:cubicBezTo>
                    <a:pt x="51" y="301"/>
                    <a:pt x="25" y="452"/>
                    <a:pt x="0" y="752"/>
                  </a:cubicBezTo>
                  <a:lnTo>
                    <a:pt x="2908" y="1955"/>
                  </a:lnTo>
                  <a:lnTo>
                    <a:pt x="3509" y="5715"/>
                  </a:lnTo>
                  <a:cubicBezTo>
                    <a:pt x="3584" y="5740"/>
                    <a:pt x="3635" y="5740"/>
                    <a:pt x="3710" y="5740"/>
                  </a:cubicBezTo>
                  <a:cubicBezTo>
                    <a:pt x="4061" y="5740"/>
                    <a:pt x="4361" y="5489"/>
                    <a:pt x="4411" y="5138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1"/>
            <p:cNvSpPr/>
            <p:nvPr/>
          </p:nvSpPr>
          <p:spPr>
            <a:xfrm>
              <a:off x="5614762" y="3922659"/>
              <a:ext cx="495167" cy="1220785"/>
            </a:xfrm>
            <a:custGeom>
              <a:avLst/>
              <a:gdLst/>
              <a:ahLst/>
              <a:cxnLst/>
              <a:rect l="l" t="t" r="r" b="b"/>
              <a:pathLst>
                <a:path w="9149" h="22557" extrusionOk="0">
                  <a:moveTo>
                    <a:pt x="6767" y="0"/>
                  </a:moveTo>
                  <a:lnTo>
                    <a:pt x="0" y="301"/>
                  </a:lnTo>
                  <a:lnTo>
                    <a:pt x="0" y="8046"/>
                  </a:lnTo>
                  <a:lnTo>
                    <a:pt x="727" y="8046"/>
                  </a:lnTo>
                  <a:lnTo>
                    <a:pt x="1304" y="22557"/>
                  </a:lnTo>
                  <a:lnTo>
                    <a:pt x="9148" y="22557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1"/>
            <p:cNvSpPr/>
            <p:nvPr/>
          </p:nvSpPr>
          <p:spPr>
            <a:xfrm>
              <a:off x="5118294" y="3922659"/>
              <a:ext cx="496520" cy="1220785"/>
            </a:xfrm>
            <a:custGeom>
              <a:avLst/>
              <a:gdLst/>
              <a:ahLst/>
              <a:cxnLst/>
              <a:rect l="l" t="t" r="r" b="b"/>
              <a:pathLst>
                <a:path w="9174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7870" y="22557"/>
                  </a:lnTo>
                  <a:lnTo>
                    <a:pt x="8447" y="8046"/>
                  </a:lnTo>
                  <a:lnTo>
                    <a:pt x="9173" y="8046"/>
                  </a:lnTo>
                  <a:lnTo>
                    <a:pt x="9173" y="301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1"/>
            <p:cNvSpPr/>
            <p:nvPr/>
          </p:nvSpPr>
          <p:spPr>
            <a:xfrm>
              <a:off x="5538775" y="2395274"/>
              <a:ext cx="170973" cy="488375"/>
            </a:xfrm>
            <a:custGeom>
              <a:avLst/>
              <a:gdLst/>
              <a:ahLst/>
              <a:cxnLst/>
              <a:rect l="l" t="t" r="r" b="b"/>
              <a:pathLst>
                <a:path w="3159" h="5716" extrusionOk="0">
                  <a:moveTo>
                    <a:pt x="1" y="1"/>
                  </a:moveTo>
                  <a:lnTo>
                    <a:pt x="1" y="4136"/>
                  </a:lnTo>
                  <a:cubicBezTo>
                    <a:pt x="1" y="5013"/>
                    <a:pt x="703" y="5715"/>
                    <a:pt x="1555" y="5715"/>
                  </a:cubicBezTo>
                  <a:lnTo>
                    <a:pt x="1580" y="5715"/>
                  </a:lnTo>
                  <a:cubicBezTo>
                    <a:pt x="2457" y="5715"/>
                    <a:pt x="3159" y="5013"/>
                    <a:pt x="3159" y="4136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rgbClr val="EDBA9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1"/>
            <p:cNvSpPr/>
            <p:nvPr/>
          </p:nvSpPr>
          <p:spPr>
            <a:xfrm>
              <a:off x="5483003" y="2602050"/>
              <a:ext cx="282900" cy="124800"/>
            </a:xfrm>
            <a:prstGeom prst="roundRect">
              <a:avLst>
                <a:gd name="adj" fmla="val 35156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1"/>
            <p:cNvSpPr/>
            <p:nvPr/>
          </p:nvSpPr>
          <p:spPr>
            <a:xfrm>
              <a:off x="5118294" y="3922659"/>
              <a:ext cx="217085" cy="1220785"/>
            </a:xfrm>
            <a:custGeom>
              <a:avLst/>
              <a:gdLst/>
              <a:ahLst/>
              <a:cxnLst/>
              <a:rect l="l" t="t" r="r" b="b"/>
              <a:pathLst>
                <a:path w="4011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2356" y="22557"/>
                  </a:lnTo>
                  <a:lnTo>
                    <a:pt x="4010" y="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1"/>
            <p:cNvSpPr/>
            <p:nvPr/>
          </p:nvSpPr>
          <p:spPr>
            <a:xfrm>
              <a:off x="5880613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2833" y="1"/>
                  </a:moveTo>
                  <a:lnTo>
                    <a:pt x="1" y="4888"/>
                  </a:lnTo>
                  <a:lnTo>
                    <a:pt x="402" y="10602"/>
                  </a:lnTo>
                  <a:lnTo>
                    <a:pt x="13835" y="7169"/>
                  </a:lnTo>
                  <a:lnTo>
                    <a:pt x="12833" y="1"/>
                  </a:ln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1"/>
            <p:cNvSpPr/>
            <p:nvPr/>
          </p:nvSpPr>
          <p:spPr>
            <a:xfrm>
              <a:off x="5986423" y="2712704"/>
              <a:ext cx="640323" cy="704967"/>
            </a:xfrm>
            <a:custGeom>
              <a:avLst/>
              <a:gdLst/>
              <a:ahLst/>
              <a:cxnLst/>
              <a:rect l="l" t="t" r="r" b="b"/>
              <a:pathLst>
                <a:path w="11831" h="13026" extrusionOk="0">
                  <a:moveTo>
                    <a:pt x="577" y="0"/>
                  </a:moveTo>
                  <a:lnTo>
                    <a:pt x="1" y="7269"/>
                  </a:lnTo>
                  <a:lnTo>
                    <a:pt x="3359" y="11780"/>
                  </a:lnTo>
                  <a:cubicBezTo>
                    <a:pt x="3960" y="12575"/>
                    <a:pt x="4877" y="13025"/>
                    <a:pt x="5842" y="13025"/>
                  </a:cubicBezTo>
                  <a:cubicBezTo>
                    <a:pt x="6124" y="13025"/>
                    <a:pt x="6409" y="12987"/>
                    <a:pt x="6692" y="12908"/>
                  </a:cubicBezTo>
                  <a:lnTo>
                    <a:pt x="11830" y="11454"/>
                  </a:lnTo>
                  <a:lnTo>
                    <a:pt x="11379" y="6341"/>
                  </a:lnTo>
                  <a:lnTo>
                    <a:pt x="6617" y="7519"/>
                  </a:lnTo>
                  <a:cubicBezTo>
                    <a:pt x="6617" y="7519"/>
                    <a:pt x="6367" y="7118"/>
                    <a:pt x="4261" y="4487"/>
                  </a:cubicBezTo>
                  <a:cubicBezTo>
                    <a:pt x="2156" y="1830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1"/>
            <p:cNvSpPr/>
            <p:nvPr/>
          </p:nvSpPr>
          <p:spPr>
            <a:xfrm>
              <a:off x="6261799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5790" y="1"/>
                  </a:moveTo>
                  <a:lnTo>
                    <a:pt x="0" y="2206"/>
                  </a:lnTo>
                  <a:lnTo>
                    <a:pt x="627" y="8748"/>
                  </a:lnTo>
                  <a:lnTo>
                    <a:pt x="6792" y="7169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1"/>
            <p:cNvSpPr/>
            <p:nvPr/>
          </p:nvSpPr>
          <p:spPr>
            <a:xfrm>
              <a:off x="6493770" y="2461739"/>
              <a:ext cx="81400" cy="421920"/>
            </a:xfrm>
            <a:custGeom>
              <a:avLst/>
              <a:gdLst/>
              <a:ahLst/>
              <a:cxnLst/>
              <a:rect l="l" t="t" r="r" b="b"/>
              <a:pathLst>
                <a:path w="1504" h="7796" extrusionOk="0">
                  <a:moveTo>
                    <a:pt x="1504" y="1"/>
                  </a:moveTo>
                  <a:lnTo>
                    <a:pt x="0" y="7795"/>
                  </a:lnTo>
                  <a:lnTo>
                    <a:pt x="1028" y="7545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149469" y="2646242"/>
              <a:ext cx="953638" cy="1867789"/>
            </a:xfrm>
            <a:custGeom>
              <a:avLst/>
              <a:gdLst/>
              <a:ahLst/>
              <a:cxnLst/>
              <a:rect l="l" t="t" r="r" b="b"/>
              <a:pathLst>
                <a:path w="17620" h="34512" extrusionOk="0">
                  <a:moveTo>
                    <a:pt x="6191" y="0"/>
                  </a:moveTo>
                  <a:lnTo>
                    <a:pt x="1580" y="1228"/>
                  </a:lnTo>
                  <a:lnTo>
                    <a:pt x="1" y="33234"/>
                  </a:lnTo>
                  <a:cubicBezTo>
                    <a:pt x="1" y="33234"/>
                    <a:pt x="277" y="33434"/>
                    <a:pt x="1003" y="33660"/>
                  </a:cubicBezTo>
                  <a:lnTo>
                    <a:pt x="1956" y="30101"/>
                  </a:lnTo>
                  <a:lnTo>
                    <a:pt x="1956" y="33910"/>
                  </a:lnTo>
                  <a:cubicBezTo>
                    <a:pt x="3309" y="34211"/>
                    <a:pt x="5465" y="34512"/>
                    <a:pt x="8798" y="34512"/>
                  </a:cubicBezTo>
                  <a:cubicBezTo>
                    <a:pt x="12156" y="34512"/>
                    <a:pt x="14312" y="34211"/>
                    <a:pt x="15665" y="33910"/>
                  </a:cubicBezTo>
                  <a:lnTo>
                    <a:pt x="15665" y="30101"/>
                  </a:lnTo>
                  <a:lnTo>
                    <a:pt x="16617" y="33660"/>
                  </a:lnTo>
                  <a:cubicBezTo>
                    <a:pt x="17344" y="33434"/>
                    <a:pt x="17620" y="33234"/>
                    <a:pt x="17620" y="33234"/>
                  </a:cubicBezTo>
                  <a:lnTo>
                    <a:pt x="16041" y="1228"/>
                  </a:lnTo>
                  <a:lnTo>
                    <a:pt x="11429" y="0"/>
                  </a:lnTo>
                  <a:lnTo>
                    <a:pt x="8798" y="12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1"/>
            <p:cNvSpPr/>
            <p:nvPr/>
          </p:nvSpPr>
          <p:spPr>
            <a:xfrm>
              <a:off x="5430258" y="2040123"/>
              <a:ext cx="386651" cy="295766"/>
            </a:xfrm>
            <a:custGeom>
              <a:avLst/>
              <a:gdLst/>
              <a:ahLst/>
              <a:cxnLst/>
              <a:rect l="l" t="t" r="r" b="b"/>
              <a:pathLst>
                <a:path w="7144" h="5465" extrusionOk="0">
                  <a:moveTo>
                    <a:pt x="3535" y="1"/>
                  </a:moveTo>
                  <a:cubicBezTo>
                    <a:pt x="1555" y="1"/>
                    <a:pt x="1" y="1730"/>
                    <a:pt x="226" y="3710"/>
                  </a:cubicBezTo>
                  <a:lnTo>
                    <a:pt x="402" y="5465"/>
                  </a:lnTo>
                  <a:lnTo>
                    <a:pt x="6768" y="5465"/>
                  </a:lnTo>
                  <a:lnTo>
                    <a:pt x="6943" y="3710"/>
                  </a:lnTo>
                  <a:cubicBezTo>
                    <a:pt x="7144" y="1730"/>
                    <a:pt x="5615" y="1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1"/>
            <p:cNvSpPr/>
            <p:nvPr/>
          </p:nvSpPr>
          <p:spPr>
            <a:xfrm>
              <a:off x="5424845" y="2314144"/>
              <a:ext cx="96392" cy="96334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rgbClr val="EDBA9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1"/>
            <p:cNvSpPr/>
            <p:nvPr/>
          </p:nvSpPr>
          <p:spPr>
            <a:xfrm>
              <a:off x="5725984" y="2314144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rgbClr val="EDBA9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1"/>
            <p:cNvSpPr/>
            <p:nvPr/>
          </p:nvSpPr>
          <p:spPr>
            <a:xfrm>
              <a:off x="5538774" y="2429412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1" y="0"/>
                  </a:moveTo>
                  <a:lnTo>
                    <a:pt x="1" y="3058"/>
                  </a:lnTo>
                  <a:cubicBezTo>
                    <a:pt x="1805" y="2908"/>
                    <a:pt x="3159" y="1354"/>
                    <a:pt x="3159" y="1354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1"/>
            <p:cNvSpPr/>
            <p:nvPr/>
          </p:nvSpPr>
          <p:spPr>
            <a:xfrm>
              <a:off x="5466899" y="2118817"/>
              <a:ext cx="312016" cy="428685"/>
            </a:xfrm>
            <a:custGeom>
              <a:avLst/>
              <a:gdLst/>
              <a:ahLst/>
              <a:cxnLst/>
              <a:rect l="l" t="t" r="r" b="b"/>
              <a:pathLst>
                <a:path w="5765" h="7921" extrusionOk="0">
                  <a:moveTo>
                    <a:pt x="2883" y="0"/>
                  </a:moveTo>
                  <a:cubicBezTo>
                    <a:pt x="2883" y="0"/>
                    <a:pt x="1" y="477"/>
                    <a:pt x="226" y="3158"/>
                  </a:cubicBezTo>
                  <a:cubicBezTo>
                    <a:pt x="477" y="5840"/>
                    <a:pt x="1053" y="7720"/>
                    <a:pt x="2883" y="7920"/>
                  </a:cubicBezTo>
                  <a:cubicBezTo>
                    <a:pt x="4737" y="7720"/>
                    <a:pt x="5314" y="5840"/>
                    <a:pt x="5539" y="3158"/>
                  </a:cubicBezTo>
                  <a:cubicBezTo>
                    <a:pt x="5765" y="477"/>
                    <a:pt x="2883" y="0"/>
                    <a:pt x="2883" y="0"/>
                  </a:cubicBezTo>
                  <a:close/>
                </a:path>
              </a:pathLst>
            </a:custGeom>
            <a:solidFill>
              <a:srgbClr val="EDBA9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565943" y="2422659"/>
              <a:ext cx="120747" cy="31606"/>
            </a:xfrm>
            <a:custGeom>
              <a:avLst/>
              <a:gdLst/>
              <a:ahLst/>
              <a:cxnLst/>
              <a:rect l="l" t="t" r="r" b="b"/>
              <a:pathLst>
                <a:path w="2231" h="584" extrusionOk="0">
                  <a:moveTo>
                    <a:pt x="150" y="1"/>
                  </a:moveTo>
                  <a:cubicBezTo>
                    <a:pt x="25" y="1"/>
                    <a:pt x="0" y="126"/>
                    <a:pt x="75" y="201"/>
                  </a:cubicBezTo>
                  <a:cubicBezTo>
                    <a:pt x="285" y="366"/>
                    <a:pt x="646" y="584"/>
                    <a:pt x="1105" y="584"/>
                  </a:cubicBezTo>
                  <a:cubicBezTo>
                    <a:pt x="1416" y="584"/>
                    <a:pt x="1771" y="484"/>
                    <a:pt x="2156" y="201"/>
                  </a:cubicBezTo>
                  <a:cubicBezTo>
                    <a:pt x="2231" y="151"/>
                    <a:pt x="2206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1"/>
            <p:cNvSpPr/>
            <p:nvPr/>
          </p:nvSpPr>
          <p:spPr>
            <a:xfrm>
              <a:off x="5659522" y="2276141"/>
              <a:ext cx="81454" cy="33987"/>
            </a:xfrm>
            <a:custGeom>
              <a:avLst/>
              <a:gdLst/>
              <a:ahLst/>
              <a:cxnLst/>
              <a:rect l="l" t="t" r="r" b="b"/>
              <a:pathLst>
                <a:path w="1505" h="628" fill="none" extrusionOk="0">
                  <a:moveTo>
                    <a:pt x="0" y="51"/>
                  </a:moveTo>
                  <a:cubicBezTo>
                    <a:pt x="0" y="51"/>
                    <a:pt x="1103" y="1"/>
                    <a:pt x="1504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1"/>
            <p:cNvSpPr/>
            <p:nvPr/>
          </p:nvSpPr>
          <p:spPr>
            <a:xfrm>
              <a:off x="5504893" y="2276141"/>
              <a:ext cx="82807" cy="33987"/>
            </a:xfrm>
            <a:custGeom>
              <a:avLst/>
              <a:gdLst/>
              <a:ahLst/>
              <a:cxnLst/>
              <a:rect l="l" t="t" r="r" b="b"/>
              <a:pathLst>
                <a:path w="1530" h="628" fill="none" extrusionOk="0">
                  <a:moveTo>
                    <a:pt x="1529" y="51"/>
                  </a:moveTo>
                  <a:cubicBezTo>
                    <a:pt x="1529" y="51"/>
                    <a:pt x="426" y="1"/>
                    <a:pt x="0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1"/>
            <p:cNvSpPr/>
            <p:nvPr/>
          </p:nvSpPr>
          <p:spPr>
            <a:xfrm>
              <a:off x="5610703" y="2373841"/>
              <a:ext cx="39401" cy="16344"/>
            </a:xfrm>
            <a:custGeom>
              <a:avLst/>
              <a:gdLst/>
              <a:ahLst/>
              <a:cxnLst/>
              <a:rect l="l" t="t" r="r" b="b"/>
              <a:pathLst>
                <a:path w="728" h="302" fill="none" extrusionOk="0">
                  <a:moveTo>
                    <a:pt x="0" y="301"/>
                  </a:moveTo>
                  <a:lnTo>
                    <a:pt x="727" y="301"/>
                  </a:lnTo>
                  <a:lnTo>
                    <a:pt x="7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1"/>
            <p:cNvSpPr/>
            <p:nvPr/>
          </p:nvSpPr>
          <p:spPr>
            <a:xfrm>
              <a:off x="8106573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4938" y="0"/>
                  </a:moveTo>
                  <a:lnTo>
                    <a:pt x="1" y="150"/>
                  </a:lnTo>
                  <a:lnTo>
                    <a:pt x="1" y="9023"/>
                  </a:lnTo>
                  <a:lnTo>
                    <a:pt x="753" y="9023"/>
                  </a:lnTo>
                  <a:lnTo>
                    <a:pt x="753" y="29925"/>
                  </a:lnTo>
                  <a:lnTo>
                    <a:pt x="7921" y="29925"/>
                  </a:lnTo>
                  <a:cubicBezTo>
                    <a:pt x="7244" y="13885"/>
                    <a:pt x="4938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1"/>
            <p:cNvSpPr/>
            <p:nvPr/>
          </p:nvSpPr>
          <p:spPr>
            <a:xfrm>
              <a:off x="7677921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7169" y="29925"/>
                  </a:lnTo>
                  <a:lnTo>
                    <a:pt x="7169" y="9023"/>
                  </a:lnTo>
                  <a:lnTo>
                    <a:pt x="7921" y="9023"/>
                  </a:lnTo>
                  <a:lnTo>
                    <a:pt x="7921" y="15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1"/>
            <p:cNvSpPr/>
            <p:nvPr/>
          </p:nvSpPr>
          <p:spPr>
            <a:xfrm>
              <a:off x="7797316" y="3523887"/>
              <a:ext cx="203501" cy="284888"/>
            </a:xfrm>
            <a:custGeom>
              <a:avLst/>
              <a:gdLst/>
              <a:ahLst/>
              <a:cxnLst/>
              <a:rect l="l" t="t" r="r" b="b"/>
              <a:pathLst>
                <a:path w="3760" h="5264" extrusionOk="0">
                  <a:moveTo>
                    <a:pt x="777" y="0"/>
                  </a:moveTo>
                  <a:cubicBezTo>
                    <a:pt x="777" y="0"/>
                    <a:pt x="452" y="1955"/>
                    <a:pt x="0" y="5263"/>
                  </a:cubicBezTo>
                  <a:cubicBezTo>
                    <a:pt x="2908" y="4361"/>
                    <a:pt x="3609" y="1504"/>
                    <a:pt x="3760" y="100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1"/>
            <p:cNvSpPr/>
            <p:nvPr/>
          </p:nvSpPr>
          <p:spPr>
            <a:xfrm>
              <a:off x="8065873" y="3553708"/>
              <a:ext cx="82807" cy="458505"/>
            </a:xfrm>
            <a:custGeom>
              <a:avLst/>
              <a:gdLst/>
              <a:ahLst/>
              <a:cxnLst/>
              <a:rect l="l" t="t" r="r" b="b"/>
              <a:pathLst>
                <a:path w="1530" h="8472" extrusionOk="0">
                  <a:moveTo>
                    <a:pt x="1" y="0"/>
                  </a:moveTo>
                  <a:lnTo>
                    <a:pt x="1" y="8472"/>
                  </a:lnTo>
                  <a:lnTo>
                    <a:pt x="1530" y="8472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1"/>
            <p:cNvSpPr/>
            <p:nvPr/>
          </p:nvSpPr>
          <p:spPr>
            <a:xfrm>
              <a:off x="7677921" y="3523887"/>
              <a:ext cx="229317" cy="1619541"/>
            </a:xfrm>
            <a:custGeom>
              <a:avLst/>
              <a:gdLst/>
              <a:ahLst/>
              <a:cxnLst/>
              <a:rect l="l" t="t" r="r" b="b"/>
              <a:pathLst>
                <a:path w="4237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1505" y="29925"/>
                  </a:lnTo>
                  <a:cubicBezTo>
                    <a:pt x="2106" y="17243"/>
                    <a:pt x="3685" y="4286"/>
                    <a:pt x="4236" y="2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1"/>
            <p:cNvSpPr/>
            <p:nvPr/>
          </p:nvSpPr>
          <p:spPr>
            <a:xfrm>
              <a:off x="8211030" y="3523887"/>
              <a:ext cx="204908" cy="284888"/>
            </a:xfrm>
            <a:custGeom>
              <a:avLst/>
              <a:gdLst/>
              <a:ahLst/>
              <a:cxnLst/>
              <a:rect l="l" t="t" r="r" b="b"/>
              <a:pathLst>
                <a:path w="3786" h="5264" extrusionOk="0">
                  <a:moveTo>
                    <a:pt x="3008" y="0"/>
                  </a:moveTo>
                  <a:lnTo>
                    <a:pt x="1" y="100"/>
                  </a:lnTo>
                  <a:cubicBezTo>
                    <a:pt x="176" y="1504"/>
                    <a:pt x="853" y="4361"/>
                    <a:pt x="3785" y="5263"/>
                  </a:cubicBezTo>
                  <a:cubicBezTo>
                    <a:pt x="3334" y="1955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1"/>
            <p:cNvSpPr/>
            <p:nvPr/>
          </p:nvSpPr>
          <p:spPr>
            <a:xfrm>
              <a:off x="7828491" y="3523887"/>
              <a:ext cx="545392" cy="162955"/>
            </a:xfrm>
            <a:custGeom>
              <a:avLst/>
              <a:gdLst/>
              <a:ahLst/>
              <a:cxnLst/>
              <a:rect l="l" t="t" r="r" b="b"/>
              <a:pathLst>
                <a:path w="10077" h="3011" extrusionOk="0">
                  <a:moveTo>
                    <a:pt x="201" y="0"/>
                  </a:moveTo>
                  <a:cubicBezTo>
                    <a:pt x="201" y="0"/>
                    <a:pt x="126" y="426"/>
                    <a:pt x="1" y="1253"/>
                  </a:cubicBezTo>
                  <a:cubicBezTo>
                    <a:pt x="1669" y="2546"/>
                    <a:pt x="3197" y="3011"/>
                    <a:pt x="4532" y="3011"/>
                  </a:cubicBezTo>
                  <a:cubicBezTo>
                    <a:pt x="7931" y="3011"/>
                    <a:pt x="10076" y="0"/>
                    <a:pt x="10076" y="0"/>
                  </a:cubicBezTo>
                  <a:lnTo>
                    <a:pt x="10076" y="0"/>
                  </a:lnTo>
                  <a:lnTo>
                    <a:pt x="5139" y="15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1"/>
            <p:cNvSpPr/>
            <p:nvPr/>
          </p:nvSpPr>
          <p:spPr>
            <a:xfrm>
              <a:off x="7193685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003" y="1"/>
                  </a:moveTo>
                  <a:lnTo>
                    <a:pt x="0" y="7169"/>
                  </a:lnTo>
                  <a:lnTo>
                    <a:pt x="13434" y="10602"/>
                  </a:lnTo>
                  <a:lnTo>
                    <a:pt x="13835" y="4888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1"/>
            <p:cNvSpPr/>
            <p:nvPr/>
          </p:nvSpPr>
          <p:spPr>
            <a:xfrm>
              <a:off x="7193685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1003" y="1"/>
                  </a:moveTo>
                  <a:lnTo>
                    <a:pt x="0" y="7169"/>
                  </a:lnTo>
                  <a:lnTo>
                    <a:pt x="6141" y="8748"/>
                  </a:lnTo>
                  <a:lnTo>
                    <a:pt x="6792" y="220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1"/>
            <p:cNvSpPr/>
            <p:nvPr/>
          </p:nvSpPr>
          <p:spPr>
            <a:xfrm>
              <a:off x="7766087" y="1748246"/>
              <a:ext cx="681023" cy="680992"/>
            </a:xfrm>
            <a:custGeom>
              <a:avLst/>
              <a:gdLst/>
              <a:ahLst/>
              <a:cxnLst/>
              <a:rect l="l" t="t" r="r" b="b"/>
              <a:pathLst>
                <a:path w="12583" h="12583" extrusionOk="0">
                  <a:moveTo>
                    <a:pt x="6367" y="1"/>
                  </a:moveTo>
                  <a:cubicBezTo>
                    <a:pt x="6242" y="1"/>
                    <a:pt x="6141" y="101"/>
                    <a:pt x="6141" y="226"/>
                  </a:cubicBezTo>
                  <a:lnTo>
                    <a:pt x="6141" y="251"/>
                  </a:lnTo>
                  <a:lnTo>
                    <a:pt x="6116" y="251"/>
                  </a:lnTo>
                  <a:lnTo>
                    <a:pt x="6116" y="226"/>
                  </a:lnTo>
                  <a:cubicBezTo>
                    <a:pt x="6116" y="114"/>
                    <a:pt x="6036" y="22"/>
                    <a:pt x="5911" y="22"/>
                  </a:cubicBezTo>
                  <a:cubicBezTo>
                    <a:pt x="5896" y="22"/>
                    <a:pt x="5881" y="23"/>
                    <a:pt x="5866" y="26"/>
                  </a:cubicBezTo>
                  <a:cubicBezTo>
                    <a:pt x="5740" y="26"/>
                    <a:pt x="5640" y="126"/>
                    <a:pt x="5665" y="277"/>
                  </a:cubicBezTo>
                  <a:lnTo>
                    <a:pt x="5640" y="277"/>
                  </a:lnTo>
                  <a:cubicBezTo>
                    <a:pt x="5640" y="145"/>
                    <a:pt x="5545" y="71"/>
                    <a:pt x="5437" y="71"/>
                  </a:cubicBezTo>
                  <a:cubicBezTo>
                    <a:pt x="5421" y="71"/>
                    <a:pt x="5405" y="73"/>
                    <a:pt x="5389" y="76"/>
                  </a:cubicBezTo>
                  <a:cubicBezTo>
                    <a:pt x="5264" y="76"/>
                    <a:pt x="5164" y="201"/>
                    <a:pt x="5189" y="327"/>
                  </a:cubicBezTo>
                  <a:cubicBezTo>
                    <a:pt x="5145" y="218"/>
                    <a:pt x="5045" y="146"/>
                    <a:pt x="4937" y="146"/>
                  </a:cubicBezTo>
                  <a:cubicBezTo>
                    <a:pt x="4921" y="146"/>
                    <a:pt x="4904" y="148"/>
                    <a:pt x="4888" y="151"/>
                  </a:cubicBezTo>
                  <a:cubicBezTo>
                    <a:pt x="4763" y="176"/>
                    <a:pt x="4688" y="302"/>
                    <a:pt x="4713" y="452"/>
                  </a:cubicBezTo>
                  <a:cubicBezTo>
                    <a:pt x="4669" y="343"/>
                    <a:pt x="4568" y="272"/>
                    <a:pt x="4460" y="272"/>
                  </a:cubicBezTo>
                  <a:cubicBezTo>
                    <a:pt x="4444" y="272"/>
                    <a:pt x="4428" y="273"/>
                    <a:pt x="4412" y="277"/>
                  </a:cubicBezTo>
                  <a:cubicBezTo>
                    <a:pt x="4287" y="327"/>
                    <a:pt x="4212" y="452"/>
                    <a:pt x="4262" y="577"/>
                  </a:cubicBezTo>
                  <a:cubicBezTo>
                    <a:pt x="4224" y="484"/>
                    <a:pt x="4132" y="433"/>
                    <a:pt x="4036" y="433"/>
                  </a:cubicBezTo>
                  <a:cubicBezTo>
                    <a:pt x="4002" y="433"/>
                    <a:pt x="3968" y="439"/>
                    <a:pt x="3936" y="452"/>
                  </a:cubicBezTo>
                  <a:cubicBezTo>
                    <a:pt x="3836" y="502"/>
                    <a:pt x="3760" y="652"/>
                    <a:pt x="3811" y="753"/>
                  </a:cubicBezTo>
                  <a:cubicBezTo>
                    <a:pt x="3774" y="679"/>
                    <a:pt x="3683" y="633"/>
                    <a:pt x="3588" y="633"/>
                  </a:cubicBezTo>
                  <a:cubicBezTo>
                    <a:pt x="3554" y="633"/>
                    <a:pt x="3518" y="639"/>
                    <a:pt x="3485" y="652"/>
                  </a:cubicBezTo>
                  <a:cubicBezTo>
                    <a:pt x="3384" y="703"/>
                    <a:pt x="3334" y="853"/>
                    <a:pt x="3384" y="978"/>
                  </a:cubicBezTo>
                  <a:cubicBezTo>
                    <a:pt x="3337" y="900"/>
                    <a:pt x="3261" y="861"/>
                    <a:pt x="3186" y="861"/>
                  </a:cubicBezTo>
                  <a:cubicBezTo>
                    <a:pt x="3141" y="861"/>
                    <a:pt x="3096" y="875"/>
                    <a:pt x="3059" y="903"/>
                  </a:cubicBezTo>
                  <a:cubicBezTo>
                    <a:pt x="2958" y="953"/>
                    <a:pt x="2908" y="1104"/>
                    <a:pt x="2983" y="1229"/>
                  </a:cubicBezTo>
                  <a:cubicBezTo>
                    <a:pt x="2936" y="1151"/>
                    <a:pt x="2860" y="1111"/>
                    <a:pt x="2779" y="1111"/>
                  </a:cubicBezTo>
                  <a:cubicBezTo>
                    <a:pt x="2730" y="1111"/>
                    <a:pt x="2680" y="1126"/>
                    <a:pt x="2633" y="1154"/>
                  </a:cubicBezTo>
                  <a:cubicBezTo>
                    <a:pt x="2532" y="1229"/>
                    <a:pt x="2507" y="1379"/>
                    <a:pt x="2582" y="1505"/>
                  </a:cubicBezTo>
                  <a:cubicBezTo>
                    <a:pt x="2540" y="1448"/>
                    <a:pt x="2474" y="1416"/>
                    <a:pt x="2407" y="1416"/>
                  </a:cubicBezTo>
                  <a:cubicBezTo>
                    <a:pt x="2354" y="1416"/>
                    <a:pt x="2301" y="1436"/>
                    <a:pt x="2257" y="1480"/>
                  </a:cubicBezTo>
                  <a:cubicBezTo>
                    <a:pt x="2156" y="1555"/>
                    <a:pt x="2131" y="1705"/>
                    <a:pt x="2232" y="1805"/>
                  </a:cubicBezTo>
                  <a:lnTo>
                    <a:pt x="2206" y="1805"/>
                  </a:lnTo>
                  <a:cubicBezTo>
                    <a:pt x="2169" y="1755"/>
                    <a:pt x="2113" y="1730"/>
                    <a:pt x="2053" y="1730"/>
                  </a:cubicBezTo>
                  <a:cubicBezTo>
                    <a:pt x="1993" y="1730"/>
                    <a:pt x="1931" y="1755"/>
                    <a:pt x="1881" y="1805"/>
                  </a:cubicBezTo>
                  <a:cubicBezTo>
                    <a:pt x="1780" y="1906"/>
                    <a:pt x="1780" y="2031"/>
                    <a:pt x="1881" y="2131"/>
                  </a:cubicBezTo>
                  <a:cubicBezTo>
                    <a:pt x="1834" y="2096"/>
                    <a:pt x="1777" y="2078"/>
                    <a:pt x="1719" y="2078"/>
                  </a:cubicBezTo>
                  <a:cubicBezTo>
                    <a:pt x="1652" y="2078"/>
                    <a:pt x="1584" y="2103"/>
                    <a:pt x="1530" y="2156"/>
                  </a:cubicBezTo>
                  <a:cubicBezTo>
                    <a:pt x="1455" y="2256"/>
                    <a:pt x="1455" y="2407"/>
                    <a:pt x="1555" y="2507"/>
                  </a:cubicBezTo>
                  <a:cubicBezTo>
                    <a:pt x="1515" y="2477"/>
                    <a:pt x="1468" y="2463"/>
                    <a:pt x="1421" y="2463"/>
                  </a:cubicBezTo>
                  <a:cubicBezTo>
                    <a:pt x="1348" y="2463"/>
                    <a:pt x="1275" y="2497"/>
                    <a:pt x="1229" y="2557"/>
                  </a:cubicBezTo>
                  <a:cubicBezTo>
                    <a:pt x="1154" y="2657"/>
                    <a:pt x="1179" y="2808"/>
                    <a:pt x="1279" y="2883"/>
                  </a:cubicBezTo>
                  <a:cubicBezTo>
                    <a:pt x="1246" y="2858"/>
                    <a:pt x="1207" y="2847"/>
                    <a:pt x="1167" y="2847"/>
                  </a:cubicBezTo>
                  <a:cubicBezTo>
                    <a:pt x="1087" y="2847"/>
                    <a:pt x="1003" y="2891"/>
                    <a:pt x="953" y="2958"/>
                  </a:cubicBezTo>
                  <a:cubicBezTo>
                    <a:pt x="878" y="3084"/>
                    <a:pt x="928" y="3209"/>
                    <a:pt x="1029" y="3284"/>
                  </a:cubicBezTo>
                  <a:cubicBezTo>
                    <a:pt x="995" y="3271"/>
                    <a:pt x="961" y="3264"/>
                    <a:pt x="929" y="3264"/>
                  </a:cubicBezTo>
                  <a:cubicBezTo>
                    <a:pt x="840" y="3264"/>
                    <a:pt x="758" y="3311"/>
                    <a:pt x="703" y="3384"/>
                  </a:cubicBezTo>
                  <a:cubicBezTo>
                    <a:pt x="653" y="3510"/>
                    <a:pt x="703" y="3660"/>
                    <a:pt x="803" y="3710"/>
                  </a:cubicBezTo>
                  <a:cubicBezTo>
                    <a:pt x="771" y="3697"/>
                    <a:pt x="738" y="3691"/>
                    <a:pt x="707" y="3691"/>
                  </a:cubicBezTo>
                  <a:cubicBezTo>
                    <a:pt x="618" y="3691"/>
                    <a:pt x="539" y="3742"/>
                    <a:pt x="502" y="3835"/>
                  </a:cubicBezTo>
                  <a:cubicBezTo>
                    <a:pt x="452" y="3961"/>
                    <a:pt x="502" y="4111"/>
                    <a:pt x="628" y="4161"/>
                  </a:cubicBezTo>
                  <a:cubicBezTo>
                    <a:pt x="601" y="4151"/>
                    <a:pt x="573" y="4146"/>
                    <a:pt x="545" y="4146"/>
                  </a:cubicBezTo>
                  <a:cubicBezTo>
                    <a:pt x="444" y="4146"/>
                    <a:pt x="346" y="4213"/>
                    <a:pt x="327" y="4312"/>
                  </a:cubicBezTo>
                  <a:cubicBezTo>
                    <a:pt x="277" y="4437"/>
                    <a:pt x="352" y="4562"/>
                    <a:pt x="477" y="4612"/>
                  </a:cubicBezTo>
                  <a:cubicBezTo>
                    <a:pt x="461" y="4609"/>
                    <a:pt x="444" y="4608"/>
                    <a:pt x="428" y="4608"/>
                  </a:cubicBezTo>
                  <a:cubicBezTo>
                    <a:pt x="315" y="4608"/>
                    <a:pt x="198" y="4679"/>
                    <a:pt x="176" y="4788"/>
                  </a:cubicBezTo>
                  <a:cubicBezTo>
                    <a:pt x="151" y="4913"/>
                    <a:pt x="227" y="5038"/>
                    <a:pt x="352" y="5064"/>
                  </a:cubicBezTo>
                  <a:cubicBezTo>
                    <a:pt x="227" y="5064"/>
                    <a:pt x="101" y="5139"/>
                    <a:pt x="76" y="5264"/>
                  </a:cubicBezTo>
                  <a:cubicBezTo>
                    <a:pt x="51" y="5389"/>
                    <a:pt x="151" y="5515"/>
                    <a:pt x="277" y="5540"/>
                  </a:cubicBezTo>
                  <a:cubicBezTo>
                    <a:pt x="151" y="5540"/>
                    <a:pt x="26" y="5640"/>
                    <a:pt x="26" y="5765"/>
                  </a:cubicBezTo>
                  <a:cubicBezTo>
                    <a:pt x="1" y="5891"/>
                    <a:pt x="101" y="6016"/>
                    <a:pt x="227" y="6016"/>
                  </a:cubicBezTo>
                  <a:cubicBezTo>
                    <a:pt x="101" y="6016"/>
                    <a:pt x="1" y="6116"/>
                    <a:pt x="1" y="6267"/>
                  </a:cubicBezTo>
                  <a:cubicBezTo>
                    <a:pt x="1" y="6392"/>
                    <a:pt x="101" y="6492"/>
                    <a:pt x="227" y="6492"/>
                  </a:cubicBezTo>
                  <a:cubicBezTo>
                    <a:pt x="101" y="6517"/>
                    <a:pt x="1" y="6617"/>
                    <a:pt x="1" y="6743"/>
                  </a:cubicBezTo>
                  <a:cubicBezTo>
                    <a:pt x="26" y="6893"/>
                    <a:pt x="126" y="6968"/>
                    <a:pt x="277" y="6968"/>
                  </a:cubicBezTo>
                  <a:cubicBezTo>
                    <a:pt x="126" y="6993"/>
                    <a:pt x="51" y="7119"/>
                    <a:pt x="76" y="7244"/>
                  </a:cubicBezTo>
                  <a:cubicBezTo>
                    <a:pt x="76" y="7356"/>
                    <a:pt x="177" y="7448"/>
                    <a:pt x="288" y="7448"/>
                  </a:cubicBezTo>
                  <a:cubicBezTo>
                    <a:pt x="301" y="7448"/>
                    <a:pt x="314" y="7447"/>
                    <a:pt x="327" y="7444"/>
                  </a:cubicBezTo>
                  <a:lnTo>
                    <a:pt x="327" y="7444"/>
                  </a:lnTo>
                  <a:cubicBezTo>
                    <a:pt x="201" y="7470"/>
                    <a:pt x="126" y="7595"/>
                    <a:pt x="151" y="7720"/>
                  </a:cubicBezTo>
                  <a:cubicBezTo>
                    <a:pt x="195" y="7851"/>
                    <a:pt x="296" y="7925"/>
                    <a:pt x="404" y="7925"/>
                  </a:cubicBezTo>
                  <a:cubicBezTo>
                    <a:pt x="420" y="7925"/>
                    <a:pt x="436" y="7924"/>
                    <a:pt x="452" y="7921"/>
                  </a:cubicBezTo>
                  <a:lnTo>
                    <a:pt x="452" y="7921"/>
                  </a:lnTo>
                  <a:cubicBezTo>
                    <a:pt x="327" y="7946"/>
                    <a:pt x="252" y="8096"/>
                    <a:pt x="302" y="8221"/>
                  </a:cubicBezTo>
                  <a:cubicBezTo>
                    <a:pt x="323" y="8326"/>
                    <a:pt x="431" y="8378"/>
                    <a:pt x="538" y="8378"/>
                  </a:cubicBezTo>
                  <a:cubicBezTo>
                    <a:pt x="560" y="8378"/>
                    <a:pt x="582" y="8376"/>
                    <a:pt x="602" y="8372"/>
                  </a:cubicBezTo>
                  <a:lnTo>
                    <a:pt x="602" y="8372"/>
                  </a:lnTo>
                  <a:cubicBezTo>
                    <a:pt x="477" y="8422"/>
                    <a:pt x="402" y="8547"/>
                    <a:pt x="452" y="8673"/>
                  </a:cubicBezTo>
                  <a:cubicBezTo>
                    <a:pt x="489" y="8765"/>
                    <a:pt x="582" y="8817"/>
                    <a:pt x="678" y="8817"/>
                  </a:cubicBezTo>
                  <a:cubicBezTo>
                    <a:pt x="711" y="8817"/>
                    <a:pt x="746" y="8811"/>
                    <a:pt x="778" y="8798"/>
                  </a:cubicBezTo>
                  <a:cubicBezTo>
                    <a:pt x="778" y="8798"/>
                    <a:pt x="778" y="8823"/>
                    <a:pt x="778" y="8823"/>
                  </a:cubicBezTo>
                  <a:cubicBezTo>
                    <a:pt x="653" y="8873"/>
                    <a:pt x="602" y="9023"/>
                    <a:pt x="678" y="9124"/>
                  </a:cubicBezTo>
                  <a:cubicBezTo>
                    <a:pt x="712" y="9209"/>
                    <a:pt x="792" y="9259"/>
                    <a:pt x="872" y="9259"/>
                  </a:cubicBezTo>
                  <a:cubicBezTo>
                    <a:pt x="909" y="9259"/>
                    <a:pt x="946" y="9248"/>
                    <a:pt x="978" y="9224"/>
                  </a:cubicBezTo>
                  <a:lnTo>
                    <a:pt x="1003" y="9224"/>
                  </a:lnTo>
                  <a:cubicBezTo>
                    <a:pt x="978" y="9249"/>
                    <a:pt x="978" y="9249"/>
                    <a:pt x="978" y="9249"/>
                  </a:cubicBezTo>
                  <a:cubicBezTo>
                    <a:pt x="878" y="9299"/>
                    <a:pt x="853" y="9450"/>
                    <a:pt x="903" y="9575"/>
                  </a:cubicBezTo>
                  <a:cubicBezTo>
                    <a:pt x="953" y="9642"/>
                    <a:pt x="1037" y="9675"/>
                    <a:pt x="1117" y="9675"/>
                  </a:cubicBezTo>
                  <a:cubicBezTo>
                    <a:pt x="1157" y="9675"/>
                    <a:pt x="1196" y="9667"/>
                    <a:pt x="1229" y="9650"/>
                  </a:cubicBezTo>
                  <a:lnTo>
                    <a:pt x="1229" y="9650"/>
                  </a:lnTo>
                  <a:cubicBezTo>
                    <a:pt x="1129" y="9725"/>
                    <a:pt x="1104" y="9876"/>
                    <a:pt x="1179" y="9976"/>
                  </a:cubicBezTo>
                  <a:cubicBezTo>
                    <a:pt x="1224" y="10037"/>
                    <a:pt x="1298" y="10070"/>
                    <a:pt x="1370" y="10070"/>
                  </a:cubicBezTo>
                  <a:cubicBezTo>
                    <a:pt x="1418" y="10070"/>
                    <a:pt x="1465" y="10056"/>
                    <a:pt x="1505" y="10026"/>
                  </a:cubicBezTo>
                  <a:lnTo>
                    <a:pt x="1505" y="10026"/>
                  </a:lnTo>
                  <a:cubicBezTo>
                    <a:pt x="1404" y="10126"/>
                    <a:pt x="1404" y="10277"/>
                    <a:pt x="1480" y="10377"/>
                  </a:cubicBezTo>
                  <a:cubicBezTo>
                    <a:pt x="1533" y="10431"/>
                    <a:pt x="1602" y="10455"/>
                    <a:pt x="1669" y="10455"/>
                  </a:cubicBezTo>
                  <a:cubicBezTo>
                    <a:pt x="1727" y="10455"/>
                    <a:pt x="1784" y="10437"/>
                    <a:pt x="1831" y="10402"/>
                  </a:cubicBezTo>
                  <a:lnTo>
                    <a:pt x="1831" y="10402"/>
                  </a:lnTo>
                  <a:cubicBezTo>
                    <a:pt x="1730" y="10502"/>
                    <a:pt x="1730" y="10653"/>
                    <a:pt x="1831" y="10728"/>
                  </a:cubicBezTo>
                  <a:cubicBezTo>
                    <a:pt x="1868" y="10778"/>
                    <a:pt x="1925" y="10803"/>
                    <a:pt x="1984" y="10803"/>
                  </a:cubicBezTo>
                  <a:cubicBezTo>
                    <a:pt x="2044" y="10803"/>
                    <a:pt x="2106" y="10778"/>
                    <a:pt x="2156" y="10728"/>
                  </a:cubicBezTo>
                  <a:lnTo>
                    <a:pt x="2156" y="10728"/>
                  </a:lnTo>
                  <a:cubicBezTo>
                    <a:pt x="2081" y="10828"/>
                    <a:pt x="2081" y="10978"/>
                    <a:pt x="2181" y="11079"/>
                  </a:cubicBezTo>
                  <a:cubicBezTo>
                    <a:pt x="2228" y="11113"/>
                    <a:pt x="2285" y="11132"/>
                    <a:pt x="2343" y="11132"/>
                  </a:cubicBezTo>
                  <a:cubicBezTo>
                    <a:pt x="2410" y="11132"/>
                    <a:pt x="2479" y="11107"/>
                    <a:pt x="2532" y="11054"/>
                  </a:cubicBezTo>
                  <a:lnTo>
                    <a:pt x="2532" y="11054"/>
                  </a:lnTo>
                  <a:cubicBezTo>
                    <a:pt x="2457" y="11154"/>
                    <a:pt x="2482" y="11304"/>
                    <a:pt x="2582" y="11379"/>
                  </a:cubicBezTo>
                  <a:cubicBezTo>
                    <a:pt x="2622" y="11409"/>
                    <a:pt x="2669" y="11423"/>
                    <a:pt x="2717" y="11423"/>
                  </a:cubicBezTo>
                  <a:cubicBezTo>
                    <a:pt x="2790" y="11423"/>
                    <a:pt x="2863" y="11390"/>
                    <a:pt x="2908" y="11329"/>
                  </a:cubicBezTo>
                  <a:lnTo>
                    <a:pt x="2908" y="11329"/>
                  </a:lnTo>
                  <a:cubicBezTo>
                    <a:pt x="2833" y="11455"/>
                    <a:pt x="2883" y="11580"/>
                    <a:pt x="2983" y="11655"/>
                  </a:cubicBezTo>
                  <a:cubicBezTo>
                    <a:pt x="3025" y="11680"/>
                    <a:pt x="3067" y="11691"/>
                    <a:pt x="3107" y="11691"/>
                  </a:cubicBezTo>
                  <a:cubicBezTo>
                    <a:pt x="3187" y="11691"/>
                    <a:pt x="3259" y="11647"/>
                    <a:pt x="3309" y="11580"/>
                  </a:cubicBezTo>
                  <a:lnTo>
                    <a:pt x="3309" y="11580"/>
                  </a:lnTo>
                  <a:cubicBezTo>
                    <a:pt x="3259" y="11705"/>
                    <a:pt x="3309" y="11830"/>
                    <a:pt x="3410" y="11906"/>
                  </a:cubicBezTo>
                  <a:cubicBezTo>
                    <a:pt x="3443" y="11919"/>
                    <a:pt x="3478" y="11925"/>
                    <a:pt x="3513" y="11925"/>
                  </a:cubicBezTo>
                  <a:cubicBezTo>
                    <a:pt x="3608" y="11925"/>
                    <a:pt x="3699" y="11879"/>
                    <a:pt x="3735" y="11805"/>
                  </a:cubicBezTo>
                  <a:lnTo>
                    <a:pt x="3735" y="11805"/>
                  </a:lnTo>
                  <a:cubicBezTo>
                    <a:pt x="3685" y="11931"/>
                    <a:pt x="3760" y="12056"/>
                    <a:pt x="3861" y="12106"/>
                  </a:cubicBezTo>
                  <a:cubicBezTo>
                    <a:pt x="3893" y="12119"/>
                    <a:pt x="3927" y="12125"/>
                    <a:pt x="3961" y="12125"/>
                  </a:cubicBezTo>
                  <a:cubicBezTo>
                    <a:pt x="4057" y="12125"/>
                    <a:pt x="4149" y="12074"/>
                    <a:pt x="4186" y="11981"/>
                  </a:cubicBezTo>
                  <a:lnTo>
                    <a:pt x="4186" y="11981"/>
                  </a:lnTo>
                  <a:cubicBezTo>
                    <a:pt x="4136" y="12106"/>
                    <a:pt x="4212" y="12231"/>
                    <a:pt x="4337" y="12282"/>
                  </a:cubicBezTo>
                  <a:cubicBezTo>
                    <a:pt x="4364" y="12292"/>
                    <a:pt x="4390" y="12297"/>
                    <a:pt x="4416" y="12297"/>
                  </a:cubicBezTo>
                  <a:cubicBezTo>
                    <a:pt x="4512" y="12297"/>
                    <a:pt x="4598" y="12230"/>
                    <a:pt x="4638" y="12131"/>
                  </a:cubicBezTo>
                  <a:lnTo>
                    <a:pt x="4638" y="12131"/>
                  </a:lnTo>
                  <a:cubicBezTo>
                    <a:pt x="4613" y="12257"/>
                    <a:pt x="4688" y="12382"/>
                    <a:pt x="4813" y="12407"/>
                  </a:cubicBezTo>
                  <a:cubicBezTo>
                    <a:pt x="4836" y="12416"/>
                    <a:pt x="4858" y="12420"/>
                    <a:pt x="4880" y="12420"/>
                  </a:cubicBezTo>
                  <a:cubicBezTo>
                    <a:pt x="4980" y="12420"/>
                    <a:pt x="5068" y="12334"/>
                    <a:pt x="5089" y="12231"/>
                  </a:cubicBezTo>
                  <a:lnTo>
                    <a:pt x="5114" y="12231"/>
                  </a:lnTo>
                  <a:cubicBezTo>
                    <a:pt x="5089" y="12382"/>
                    <a:pt x="5164" y="12482"/>
                    <a:pt x="5289" y="12507"/>
                  </a:cubicBezTo>
                  <a:cubicBezTo>
                    <a:pt x="5308" y="12510"/>
                    <a:pt x="5327" y="12512"/>
                    <a:pt x="5344" y="12512"/>
                  </a:cubicBezTo>
                  <a:cubicBezTo>
                    <a:pt x="5464" y="12512"/>
                    <a:pt x="5543" y="12438"/>
                    <a:pt x="5565" y="12307"/>
                  </a:cubicBezTo>
                  <a:cubicBezTo>
                    <a:pt x="5565" y="12457"/>
                    <a:pt x="5665" y="12557"/>
                    <a:pt x="5790" y="12582"/>
                  </a:cubicBezTo>
                  <a:cubicBezTo>
                    <a:pt x="5916" y="12582"/>
                    <a:pt x="6041" y="12482"/>
                    <a:pt x="6041" y="12357"/>
                  </a:cubicBezTo>
                  <a:cubicBezTo>
                    <a:pt x="6041" y="12482"/>
                    <a:pt x="6166" y="12582"/>
                    <a:pt x="6292" y="12582"/>
                  </a:cubicBezTo>
                  <a:cubicBezTo>
                    <a:pt x="6342" y="12582"/>
                    <a:pt x="6417" y="12557"/>
                    <a:pt x="6442" y="12532"/>
                  </a:cubicBezTo>
                  <a:cubicBezTo>
                    <a:pt x="6492" y="12557"/>
                    <a:pt x="6567" y="12582"/>
                    <a:pt x="6618" y="12582"/>
                  </a:cubicBezTo>
                  <a:cubicBezTo>
                    <a:pt x="6743" y="12582"/>
                    <a:pt x="6843" y="12457"/>
                    <a:pt x="6843" y="12332"/>
                  </a:cubicBezTo>
                  <a:cubicBezTo>
                    <a:pt x="6866" y="12444"/>
                    <a:pt x="6968" y="12536"/>
                    <a:pt x="7080" y="12536"/>
                  </a:cubicBezTo>
                  <a:cubicBezTo>
                    <a:pt x="7093" y="12536"/>
                    <a:pt x="7106" y="12535"/>
                    <a:pt x="7119" y="12532"/>
                  </a:cubicBezTo>
                  <a:cubicBezTo>
                    <a:pt x="7244" y="12507"/>
                    <a:pt x="7344" y="12407"/>
                    <a:pt x="7319" y="12282"/>
                  </a:cubicBezTo>
                  <a:lnTo>
                    <a:pt x="7319" y="12282"/>
                  </a:lnTo>
                  <a:cubicBezTo>
                    <a:pt x="7341" y="12391"/>
                    <a:pt x="7439" y="12462"/>
                    <a:pt x="7547" y="12462"/>
                  </a:cubicBezTo>
                  <a:cubicBezTo>
                    <a:pt x="7563" y="12462"/>
                    <a:pt x="7579" y="12460"/>
                    <a:pt x="7595" y="12457"/>
                  </a:cubicBezTo>
                  <a:cubicBezTo>
                    <a:pt x="7720" y="12432"/>
                    <a:pt x="7821" y="12307"/>
                    <a:pt x="7796" y="12181"/>
                  </a:cubicBezTo>
                  <a:lnTo>
                    <a:pt x="7796" y="12181"/>
                  </a:lnTo>
                  <a:cubicBezTo>
                    <a:pt x="7816" y="12286"/>
                    <a:pt x="7924" y="12338"/>
                    <a:pt x="8032" y="12338"/>
                  </a:cubicBezTo>
                  <a:cubicBezTo>
                    <a:pt x="8054" y="12338"/>
                    <a:pt x="8075" y="12336"/>
                    <a:pt x="8096" y="12332"/>
                  </a:cubicBezTo>
                  <a:cubicBezTo>
                    <a:pt x="8222" y="12282"/>
                    <a:pt x="8272" y="12156"/>
                    <a:pt x="8247" y="12031"/>
                  </a:cubicBezTo>
                  <a:lnTo>
                    <a:pt x="8247" y="12031"/>
                  </a:lnTo>
                  <a:cubicBezTo>
                    <a:pt x="8288" y="12135"/>
                    <a:pt x="8382" y="12188"/>
                    <a:pt x="8485" y="12188"/>
                  </a:cubicBezTo>
                  <a:cubicBezTo>
                    <a:pt x="8506" y="12188"/>
                    <a:pt x="8526" y="12186"/>
                    <a:pt x="8547" y="12181"/>
                  </a:cubicBezTo>
                  <a:cubicBezTo>
                    <a:pt x="8673" y="12131"/>
                    <a:pt x="8748" y="11981"/>
                    <a:pt x="8698" y="11856"/>
                  </a:cubicBezTo>
                  <a:lnTo>
                    <a:pt x="8698" y="11856"/>
                  </a:lnTo>
                  <a:cubicBezTo>
                    <a:pt x="8735" y="11948"/>
                    <a:pt x="8827" y="12000"/>
                    <a:pt x="8913" y="12000"/>
                  </a:cubicBezTo>
                  <a:cubicBezTo>
                    <a:pt x="8943" y="12000"/>
                    <a:pt x="8973" y="11994"/>
                    <a:pt x="8999" y="11981"/>
                  </a:cubicBezTo>
                  <a:cubicBezTo>
                    <a:pt x="9124" y="11906"/>
                    <a:pt x="9174" y="11780"/>
                    <a:pt x="9124" y="11655"/>
                  </a:cubicBezTo>
                  <a:lnTo>
                    <a:pt x="9124" y="11655"/>
                  </a:lnTo>
                  <a:cubicBezTo>
                    <a:pt x="9174" y="11722"/>
                    <a:pt x="9246" y="11766"/>
                    <a:pt x="9326" y="11766"/>
                  </a:cubicBezTo>
                  <a:cubicBezTo>
                    <a:pt x="9366" y="11766"/>
                    <a:pt x="9408" y="11755"/>
                    <a:pt x="9450" y="11730"/>
                  </a:cubicBezTo>
                  <a:cubicBezTo>
                    <a:pt x="9550" y="11680"/>
                    <a:pt x="9600" y="11530"/>
                    <a:pt x="9525" y="11429"/>
                  </a:cubicBezTo>
                  <a:cubicBezTo>
                    <a:pt x="9525" y="11404"/>
                    <a:pt x="9525" y="11404"/>
                    <a:pt x="9525" y="11404"/>
                  </a:cubicBezTo>
                  <a:lnTo>
                    <a:pt x="9550" y="11404"/>
                  </a:lnTo>
                  <a:cubicBezTo>
                    <a:pt x="9597" y="11483"/>
                    <a:pt x="9663" y="11522"/>
                    <a:pt x="9737" y="11522"/>
                  </a:cubicBezTo>
                  <a:cubicBezTo>
                    <a:pt x="9782" y="11522"/>
                    <a:pt x="9829" y="11508"/>
                    <a:pt x="9876" y="11480"/>
                  </a:cubicBezTo>
                  <a:cubicBezTo>
                    <a:pt x="9976" y="11404"/>
                    <a:pt x="10001" y="11254"/>
                    <a:pt x="9926" y="11154"/>
                  </a:cubicBezTo>
                  <a:lnTo>
                    <a:pt x="9926" y="11154"/>
                  </a:lnTo>
                  <a:cubicBezTo>
                    <a:pt x="9980" y="11207"/>
                    <a:pt x="10048" y="11232"/>
                    <a:pt x="10115" y="11232"/>
                  </a:cubicBezTo>
                  <a:cubicBezTo>
                    <a:pt x="10173" y="11232"/>
                    <a:pt x="10230" y="11214"/>
                    <a:pt x="10277" y="11179"/>
                  </a:cubicBezTo>
                  <a:cubicBezTo>
                    <a:pt x="10377" y="11104"/>
                    <a:pt x="10377" y="10953"/>
                    <a:pt x="10302" y="10853"/>
                  </a:cubicBezTo>
                  <a:lnTo>
                    <a:pt x="10302" y="10853"/>
                  </a:lnTo>
                  <a:cubicBezTo>
                    <a:pt x="10352" y="10891"/>
                    <a:pt x="10415" y="10909"/>
                    <a:pt x="10474" y="10909"/>
                  </a:cubicBezTo>
                  <a:cubicBezTo>
                    <a:pt x="10534" y="10909"/>
                    <a:pt x="10590" y="10891"/>
                    <a:pt x="10628" y="10853"/>
                  </a:cubicBezTo>
                  <a:cubicBezTo>
                    <a:pt x="10728" y="10753"/>
                    <a:pt x="10728" y="10602"/>
                    <a:pt x="10653" y="10502"/>
                  </a:cubicBezTo>
                  <a:lnTo>
                    <a:pt x="10653" y="10502"/>
                  </a:lnTo>
                  <a:cubicBezTo>
                    <a:pt x="10699" y="10549"/>
                    <a:pt x="10757" y="10568"/>
                    <a:pt x="10812" y="10568"/>
                  </a:cubicBezTo>
                  <a:cubicBezTo>
                    <a:pt x="10876" y="10568"/>
                    <a:pt x="10938" y="10542"/>
                    <a:pt x="10978" y="10502"/>
                  </a:cubicBezTo>
                  <a:cubicBezTo>
                    <a:pt x="11079" y="10402"/>
                    <a:pt x="11054" y="10252"/>
                    <a:pt x="10953" y="10151"/>
                  </a:cubicBezTo>
                  <a:lnTo>
                    <a:pt x="10978" y="10151"/>
                  </a:lnTo>
                  <a:cubicBezTo>
                    <a:pt x="11018" y="10181"/>
                    <a:pt x="11065" y="10195"/>
                    <a:pt x="11113" y="10195"/>
                  </a:cubicBezTo>
                  <a:cubicBezTo>
                    <a:pt x="11186" y="10195"/>
                    <a:pt x="11259" y="10162"/>
                    <a:pt x="11304" y="10101"/>
                  </a:cubicBezTo>
                  <a:cubicBezTo>
                    <a:pt x="11379" y="10001"/>
                    <a:pt x="11354" y="9851"/>
                    <a:pt x="11254" y="9775"/>
                  </a:cubicBezTo>
                  <a:lnTo>
                    <a:pt x="11254" y="9775"/>
                  </a:lnTo>
                  <a:cubicBezTo>
                    <a:pt x="11288" y="9800"/>
                    <a:pt x="11327" y="9812"/>
                    <a:pt x="11366" y="9812"/>
                  </a:cubicBezTo>
                  <a:cubicBezTo>
                    <a:pt x="11446" y="9812"/>
                    <a:pt x="11530" y="9767"/>
                    <a:pt x="11580" y="9700"/>
                  </a:cubicBezTo>
                  <a:cubicBezTo>
                    <a:pt x="11655" y="9600"/>
                    <a:pt x="11630" y="9450"/>
                    <a:pt x="11505" y="9374"/>
                  </a:cubicBezTo>
                  <a:lnTo>
                    <a:pt x="11505" y="9374"/>
                  </a:lnTo>
                  <a:cubicBezTo>
                    <a:pt x="11544" y="9390"/>
                    <a:pt x="11587" y="9399"/>
                    <a:pt x="11627" y="9399"/>
                  </a:cubicBezTo>
                  <a:cubicBezTo>
                    <a:pt x="11715" y="9399"/>
                    <a:pt x="11796" y="9360"/>
                    <a:pt x="11831" y="9274"/>
                  </a:cubicBezTo>
                  <a:cubicBezTo>
                    <a:pt x="11906" y="9149"/>
                    <a:pt x="11856" y="9023"/>
                    <a:pt x="11730" y="8948"/>
                  </a:cubicBezTo>
                  <a:lnTo>
                    <a:pt x="11730" y="8948"/>
                  </a:lnTo>
                  <a:cubicBezTo>
                    <a:pt x="11763" y="8961"/>
                    <a:pt x="11797" y="8967"/>
                    <a:pt x="11830" y="8967"/>
                  </a:cubicBezTo>
                  <a:cubicBezTo>
                    <a:pt x="11927" y="8967"/>
                    <a:pt x="12019" y="8916"/>
                    <a:pt x="12056" y="8823"/>
                  </a:cubicBezTo>
                  <a:cubicBezTo>
                    <a:pt x="12106" y="8698"/>
                    <a:pt x="12056" y="8572"/>
                    <a:pt x="11931" y="8522"/>
                  </a:cubicBezTo>
                  <a:lnTo>
                    <a:pt x="11931" y="8522"/>
                  </a:lnTo>
                  <a:cubicBezTo>
                    <a:pt x="11952" y="8526"/>
                    <a:pt x="11973" y="8528"/>
                    <a:pt x="11993" y="8528"/>
                  </a:cubicBezTo>
                  <a:cubicBezTo>
                    <a:pt x="12096" y="8528"/>
                    <a:pt x="12190" y="8476"/>
                    <a:pt x="12232" y="8372"/>
                  </a:cubicBezTo>
                  <a:cubicBezTo>
                    <a:pt x="12282" y="8246"/>
                    <a:pt x="12207" y="8121"/>
                    <a:pt x="12081" y="8071"/>
                  </a:cubicBezTo>
                  <a:lnTo>
                    <a:pt x="12081" y="8071"/>
                  </a:lnTo>
                  <a:cubicBezTo>
                    <a:pt x="12097" y="8074"/>
                    <a:pt x="12114" y="8076"/>
                    <a:pt x="12131" y="8076"/>
                  </a:cubicBezTo>
                  <a:cubicBezTo>
                    <a:pt x="12243" y="8076"/>
                    <a:pt x="12360" y="8005"/>
                    <a:pt x="12382" y="7896"/>
                  </a:cubicBezTo>
                  <a:cubicBezTo>
                    <a:pt x="12407" y="7770"/>
                    <a:pt x="12332" y="7645"/>
                    <a:pt x="12207" y="7595"/>
                  </a:cubicBezTo>
                  <a:lnTo>
                    <a:pt x="12207" y="7595"/>
                  </a:lnTo>
                  <a:cubicBezTo>
                    <a:pt x="12223" y="7598"/>
                    <a:pt x="12239" y="7600"/>
                    <a:pt x="12255" y="7600"/>
                  </a:cubicBezTo>
                  <a:cubicBezTo>
                    <a:pt x="12363" y="7600"/>
                    <a:pt x="12460" y="7529"/>
                    <a:pt x="12482" y="7419"/>
                  </a:cubicBezTo>
                  <a:cubicBezTo>
                    <a:pt x="12507" y="7269"/>
                    <a:pt x="12432" y="7144"/>
                    <a:pt x="12307" y="7144"/>
                  </a:cubicBezTo>
                  <a:lnTo>
                    <a:pt x="12282" y="7144"/>
                  </a:lnTo>
                  <a:cubicBezTo>
                    <a:pt x="12282" y="7119"/>
                    <a:pt x="12282" y="7119"/>
                    <a:pt x="12282" y="7119"/>
                  </a:cubicBezTo>
                  <a:lnTo>
                    <a:pt x="12307" y="7119"/>
                  </a:lnTo>
                  <a:cubicBezTo>
                    <a:pt x="12320" y="7121"/>
                    <a:pt x="12333" y="7123"/>
                    <a:pt x="12345" y="7123"/>
                  </a:cubicBezTo>
                  <a:cubicBezTo>
                    <a:pt x="12452" y="7123"/>
                    <a:pt x="12535" y="7030"/>
                    <a:pt x="12557" y="6918"/>
                  </a:cubicBezTo>
                  <a:cubicBezTo>
                    <a:pt x="12557" y="6793"/>
                    <a:pt x="12482" y="6668"/>
                    <a:pt x="12332" y="6668"/>
                  </a:cubicBezTo>
                  <a:lnTo>
                    <a:pt x="12332" y="6642"/>
                  </a:lnTo>
                  <a:cubicBezTo>
                    <a:pt x="12482" y="6642"/>
                    <a:pt x="12582" y="6542"/>
                    <a:pt x="12582" y="6417"/>
                  </a:cubicBezTo>
                  <a:cubicBezTo>
                    <a:pt x="12582" y="6292"/>
                    <a:pt x="12482" y="6191"/>
                    <a:pt x="12357" y="6191"/>
                  </a:cubicBezTo>
                  <a:lnTo>
                    <a:pt x="12357" y="6166"/>
                  </a:lnTo>
                  <a:cubicBezTo>
                    <a:pt x="12482" y="6166"/>
                    <a:pt x="12582" y="6066"/>
                    <a:pt x="12582" y="5916"/>
                  </a:cubicBezTo>
                  <a:cubicBezTo>
                    <a:pt x="12557" y="5790"/>
                    <a:pt x="12457" y="5690"/>
                    <a:pt x="12332" y="5690"/>
                  </a:cubicBezTo>
                  <a:cubicBezTo>
                    <a:pt x="12457" y="5690"/>
                    <a:pt x="12532" y="5565"/>
                    <a:pt x="12532" y="5439"/>
                  </a:cubicBezTo>
                  <a:cubicBezTo>
                    <a:pt x="12510" y="5308"/>
                    <a:pt x="12412" y="5234"/>
                    <a:pt x="12304" y="5234"/>
                  </a:cubicBezTo>
                  <a:cubicBezTo>
                    <a:pt x="12289" y="5234"/>
                    <a:pt x="12273" y="5236"/>
                    <a:pt x="12257" y="5239"/>
                  </a:cubicBezTo>
                  <a:cubicBezTo>
                    <a:pt x="12257" y="5239"/>
                    <a:pt x="12257" y="5214"/>
                    <a:pt x="12257" y="5214"/>
                  </a:cubicBezTo>
                  <a:cubicBezTo>
                    <a:pt x="12382" y="5189"/>
                    <a:pt x="12457" y="5064"/>
                    <a:pt x="12432" y="4938"/>
                  </a:cubicBezTo>
                  <a:cubicBezTo>
                    <a:pt x="12410" y="4829"/>
                    <a:pt x="12312" y="4758"/>
                    <a:pt x="12205" y="4758"/>
                  </a:cubicBezTo>
                  <a:cubicBezTo>
                    <a:pt x="12189" y="4758"/>
                    <a:pt x="12173" y="4760"/>
                    <a:pt x="12156" y="4763"/>
                  </a:cubicBezTo>
                  <a:cubicBezTo>
                    <a:pt x="12282" y="4713"/>
                    <a:pt x="12357" y="4587"/>
                    <a:pt x="12307" y="4462"/>
                  </a:cubicBezTo>
                  <a:cubicBezTo>
                    <a:pt x="12287" y="4363"/>
                    <a:pt x="12190" y="4296"/>
                    <a:pt x="12088" y="4296"/>
                  </a:cubicBezTo>
                  <a:cubicBezTo>
                    <a:pt x="12061" y="4296"/>
                    <a:pt x="12033" y="4301"/>
                    <a:pt x="12006" y="4312"/>
                  </a:cubicBezTo>
                  <a:cubicBezTo>
                    <a:pt x="12131" y="4262"/>
                    <a:pt x="12207" y="4111"/>
                    <a:pt x="12156" y="3986"/>
                  </a:cubicBezTo>
                  <a:cubicBezTo>
                    <a:pt x="12119" y="3893"/>
                    <a:pt x="12027" y="3841"/>
                    <a:pt x="11931" y="3841"/>
                  </a:cubicBezTo>
                  <a:cubicBezTo>
                    <a:pt x="11897" y="3841"/>
                    <a:pt x="11863" y="3848"/>
                    <a:pt x="11831" y="3860"/>
                  </a:cubicBezTo>
                  <a:cubicBezTo>
                    <a:pt x="11956" y="3785"/>
                    <a:pt x="12006" y="3660"/>
                    <a:pt x="11956" y="3535"/>
                  </a:cubicBezTo>
                  <a:cubicBezTo>
                    <a:pt x="11905" y="3449"/>
                    <a:pt x="11830" y="3410"/>
                    <a:pt x="11748" y="3410"/>
                  </a:cubicBezTo>
                  <a:cubicBezTo>
                    <a:pt x="11709" y="3410"/>
                    <a:pt x="11670" y="3419"/>
                    <a:pt x="11630" y="3434"/>
                  </a:cubicBezTo>
                  <a:cubicBezTo>
                    <a:pt x="11730" y="3359"/>
                    <a:pt x="11780" y="3209"/>
                    <a:pt x="11705" y="3109"/>
                  </a:cubicBezTo>
                  <a:cubicBezTo>
                    <a:pt x="11671" y="3023"/>
                    <a:pt x="11590" y="2984"/>
                    <a:pt x="11502" y="2984"/>
                  </a:cubicBezTo>
                  <a:cubicBezTo>
                    <a:pt x="11461" y="2984"/>
                    <a:pt x="11419" y="2992"/>
                    <a:pt x="11379" y="3008"/>
                  </a:cubicBezTo>
                  <a:cubicBezTo>
                    <a:pt x="11505" y="2933"/>
                    <a:pt x="11530" y="2783"/>
                    <a:pt x="11455" y="2683"/>
                  </a:cubicBezTo>
                  <a:cubicBezTo>
                    <a:pt x="11409" y="2622"/>
                    <a:pt x="11336" y="2589"/>
                    <a:pt x="11258" y="2589"/>
                  </a:cubicBezTo>
                  <a:cubicBezTo>
                    <a:pt x="11207" y="2589"/>
                    <a:pt x="11153" y="2603"/>
                    <a:pt x="11104" y="2632"/>
                  </a:cubicBezTo>
                  <a:cubicBezTo>
                    <a:pt x="11204" y="2532"/>
                    <a:pt x="11229" y="2382"/>
                    <a:pt x="11154" y="2282"/>
                  </a:cubicBezTo>
                  <a:cubicBezTo>
                    <a:pt x="11100" y="2228"/>
                    <a:pt x="11032" y="2203"/>
                    <a:pt x="10965" y="2203"/>
                  </a:cubicBezTo>
                  <a:cubicBezTo>
                    <a:pt x="10907" y="2203"/>
                    <a:pt x="10850" y="2222"/>
                    <a:pt x="10803" y="2256"/>
                  </a:cubicBezTo>
                  <a:cubicBezTo>
                    <a:pt x="10903" y="2156"/>
                    <a:pt x="10903" y="2006"/>
                    <a:pt x="10803" y="1931"/>
                  </a:cubicBezTo>
                  <a:cubicBezTo>
                    <a:pt x="10763" y="1877"/>
                    <a:pt x="10701" y="1852"/>
                    <a:pt x="10637" y="1852"/>
                  </a:cubicBezTo>
                  <a:cubicBezTo>
                    <a:pt x="10581" y="1852"/>
                    <a:pt x="10524" y="1871"/>
                    <a:pt x="10477" y="1906"/>
                  </a:cubicBezTo>
                  <a:cubicBezTo>
                    <a:pt x="10552" y="1805"/>
                    <a:pt x="10552" y="1655"/>
                    <a:pt x="10452" y="1580"/>
                  </a:cubicBezTo>
                  <a:cubicBezTo>
                    <a:pt x="10408" y="1536"/>
                    <a:pt x="10355" y="1516"/>
                    <a:pt x="10302" y="1516"/>
                  </a:cubicBezTo>
                  <a:cubicBezTo>
                    <a:pt x="10234" y="1516"/>
                    <a:pt x="10169" y="1549"/>
                    <a:pt x="10126" y="1605"/>
                  </a:cubicBezTo>
                  <a:cubicBezTo>
                    <a:pt x="10202" y="1480"/>
                    <a:pt x="10176" y="1329"/>
                    <a:pt x="10076" y="1254"/>
                  </a:cubicBezTo>
                  <a:cubicBezTo>
                    <a:pt x="10037" y="1224"/>
                    <a:pt x="9989" y="1210"/>
                    <a:pt x="9942" y="1210"/>
                  </a:cubicBezTo>
                  <a:cubicBezTo>
                    <a:pt x="9869" y="1210"/>
                    <a:pt x="9796" y="1243"/>
                    <a:pt x="9750" y="1304"/>
                  </a:cubicBezTo>
                  <a:lnTo>
                    <a:pt x="9725" y="1304"/>
                  </a:lnTo>
                  <a:cubicBezTo>
                    <a:pt x="9801" y="1204"/>
                    <a:pt x="9775" y="1053"/>
                    <a:pt x="9650" y="978"/>
                  </a:cubicBezTo>
                  <a:cubicBezTo>
                    <a:pt x="9617" y="953"/>
                    <a:pt x="9578" y="942"/>
                    <a:pt x="9538" y="942"/>
                  </a:cubicBezTo>
                  <a:cubicBezTo>
                    <a:pt x="9458" y="942"/>
                    <a:pt x="9374" y="987"/>
                    <a:pt x="9324" y="1053"/>
                  </a:cubicBezTo>
                  <a:cubicBezTo>
                    <a:pt x="9400" y="928"/>
                    <a:pt x="9349" y="803"/>
                    <a:pt x="9224" y="728"/>
                  </a:cubicBezTo>
                  <a:cubicBezTo>
                    <a:pt x="9192" y="712"/>
                    <a:pt x="9156" y="703"/>
                    <a:pt x="9119" y="703"/>
                  </a:cubicBezTo>
                  <a:cubicBezTo>
                    <a:pt x="9039" y="703"/>
                    <a:pt x="8958" y="742"/>
                    <a:pt x="8923" y="828"/>
                  </a:cubicBezTo>
                  <a:lnTo>
                    <a:pt x="8898" y="828"/>
                  </a:lnTo>
                  <a:cubicBezTo>
                    <a:pt x="8948" y="703"/>
                    <a:pt x="8898" y="577"/>
                    <a:pt x="8773" y="527"/>
                  </a:cubicBezTo>
                  <a:cubicBezTo>
                    <a:pt x="8747" y="514"/>
                    <a:pt x="8718" y="508"/>
                    <a:pt x="8688" y="508"/>
                  </a:cubicBezTo>
                  <a:cubicBezTo>
                    <a:pt x="8602" y="508"/>
                    <a:pt x="8509" y="560"/>
                    <a:pt x="8472" y="652"/>
                  </a:cubicBezTo>
                  <a:cubicBezTo>
                    <a:pt x="8472" y="652"/>
                    <a:pt x="8472" y="627"/>
                    <a:pt x="8472" y="627"/>
                  </a:cubicBezTo>
                  <a:cubicBezTo>
                    <a:pt x="8522" y="527"/>
                    <a:pt x="8447" y="377"/>
                    <a:pt x="8322" y="327"/>
                  </a:cubicBezTo>
                  <a:cubicBezTo>
                    <a:pt x="8301" y="322"/>
                    <a:pt x="8280" y="320"/>
                    <a:pt x="8260" y="320"/>
                  </a:cubicBezTo>
                  <a:cubicBezTo>
                    <a:pt x="8157" y="320"/>
                    <a:pt x="8063" y="373"/>
                    <a:pt x="8021" y="477"/>
                  </a:cubicBezTo>
                  <a:cubicBezTo>
                    <a:pt x="8046" y="352"/>
                    <a:pt x="7971" y="226"/>
                    <a:pt x="7846" y="201"/>
                  </a:cubicBezTo>
                  <a:cubicBezTo>
                    <a:pt x="7829" y="198"/>
                    <a:pt x="7813" y="197"/>
                    <a:pt x="7797" y="197"/>
                  </a:cubicBezTo>
                  <a:cubicBezTo>
                    <a:pt x="7690" y="197"/>
                    <a:pt x="7592" y="268"/>
                    <a:pt x="7570" y="377"/>
                  </a:cubicBezTo>
                  <a:lnTo>
                    <a:pt x="7545" y="377"/>
                  </a:lnTo>
                  <a:cubicBezTo>
                    <a:pt x="7570" y="226"/>
                    <a:pt x="7495" y="126"/>
                    <a:pt x="7369" y="101"/>
                  </a:cubicBezTo>
                  <a:cubicBezTo>
                    <a:pt x="7350" y="98"/>
                    <a:pt x="7331" y="96"/>
                    <a:pt x="7314" y="96"/>
                  </a:cubicBezTo>
                  <a:cubicBezTo>
                    <a:pt x="7194" y="96"/>
                    <a:pt x="7116" y="167"/>
                    <a:pt x="7094" y="277"/>
                  </a:cubicBezTo>
                  <a:cubicBezTo>
                    <a:pt x="7094" y="277"/>
                    <a:pt x="7094" y="302"/>
                    <a:pt x="7094" y="302"/>
                  </a:cubicBezTo>
                  <a:lnTo>
                    <a:pt x="7069" y="302"/>
                  </a:lnTo>
                  <a:cubicBezTo>
                    <a:pt x="7069" y="277"/>
                    <a:pt x="7069" y="277"/>
                    <a:pt x="7094" y="277"/>
                  </a:cubicBezTo>
                  <a:cubicBezTo>
                    <a:pt x="7094" y="151"/>
                    <a:pt x="6993" y="51"/>
                    <a:pt x="6868" y="26"/>
                  </a:cubicBezTo>
                  <a:cubicBezTo>
                    <a:pt x="6743" y="26"/>
                    <a:pt x="6618" y="101"/>
                    <a:pt x="6618" y="251"/>
                  </a:cubicBezTo>
                  <a:cubicBezTo>
                    <a:pt x="6618" y="101"/>
                    <a:pt x="6492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1"/>
            <p:cNvSpPr/>
            <p:nvPr/>
          </p:nvSpPr>
          <p:spPr>
            <a:xfrm>
              <a:off x="6910190" y="3747682"/>
              <a:ext cx="567041" cy="1395755"/>
            </a:xfrm>
            <a:custGeom>
              <a:avLst/>
              <a:gdLst/>
              <a:ahLst/>
              <a:cxnLst/>
              <a:rect l="l" t="t" r="r" b="b"/>
              <a:pathLst>
                <a:path w="10477" h="25790" extrusionOk="0">
                  <a:moveTo>
                    <a:pt x="7745" y="0"/>
                  </a:moveTo>
                  <a:lnTo>
                    <a:pt x="0" y="376"/>
                  </a:lnTo>
                  <a:lnTo>
                    <a:pt x="0" y="9198"/>
                  </a:lnTo>
                  <a:lnTo>
                    <a:pt x="827" y="9198"/>
                  </a:lnTo>
                  <a:lnTo>
                    <a:pt x="1504" y="25790"/>
                  </a:lnTo>
                  <a:lnTo>
                    <a:pt x="10477" y="25790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1"/>
            <p:cNvSpPr/>
            <p:nvPr/>
          </p:nvSpPr>
          <p:spPr>
            <a:xfrm>
              <a:off x="7082463" y="3747682"/>
              <a:ext cx="272669" cy="246895"/>
            </a:xfrm>
            <a:custGeom>
              <a:avLst/>
              <a:gdLst/>
              <a:ahLst/>
              <a:cxnLst/>
              <a:rect l="l" t="t" r="r" b="b"/>
              <a:pathLst>
                <a:path w="5038" h="4562" extrusionOk="0">
                  <a:moveTo>
                    <a:pt x="4562" y="0"/>
                  </a:moveTo>
                  <a:lnTo>
                    <a:pt x="0" y="226"/>
                  </a:lnTo>
                  <a:cubicBezTo>
                    <a:pt x="201" y="827"/>
                    <a:pt x="1404" y="3935"/>
                    <a:pt x="5038" y="4562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1"/>
            <p:cNvSpPr/>
            <p:nvPr/>
          </p:nvSpPr>
          <p:spPr>
            <a:xfrm>
              <a:off x="6344553" y="3747682"/>
              <a:ext cx="565688" cy="1395755"/>
            </a:xfrm>
            <a:custGeom>
              <a:avLst/>
              <a:gdLst/>
              <a:ahLst/>
              <a:cxnLst/>
              <a:rect l="l" t="t" r="r" b="b"/>
              <a:pathLst>
                <a:path w="1045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8948" y="25790"/>
                  </a:lnTo>
                  <a:lnTo>
                    <a:pt x="9624" y="9198"/>
                  </a:lnTo>
                  <a:lnTo>
                    <a:pt x="10451" y="9198"/>
                  </a:lnTo>
                  <a:lnTo>
                    <a:pt x="10451" y="376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6465247" y="3747682"/>
              <a:ext cx="274076" cy="246895"/>
            </a:xfrm>
            <a:custGeom>
              <a:avLst/>
              <a:gdLst/>
              <a:ahLst/>
              <a:cxnLst/>
              <a:rect l="l" t="t" r="r" b="b"/>
              <a:pathLst>
                <a:path w="5064" h="4562" extrusionOk="0">
                  <a:moveTo>
                    <a:pt x="477" y="0"/>
                  </a:moveTo>
                  <a:lnTo>
                    <a:pt x="1" y="4562"/>
                  </a:lnTo>
                  <a:cubicBezTo>
                    <a:pt x="3635" y="3935"/>
                    <a:pt x="4838" y="827"/>
                    <a:pt x="5063" y="226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6344553" y="3747682"/>
              <a:ext cx="246907" cy="1395755"/>
            </a:xfrm>
            <a:custGeom>
              <a:avLst/>
              <a:gdLst/>
              <a:ahLst/>
              <a:cxnLst/>
              <a:rect l="l" t="t" r="r" b="b"/>
              <a:pathLst>
                <a:path w="456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2682" y="25790"/>
                  </a:lnTo>
                  <a:lnTo>
                    <a:pt x="4562" y="1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6865431" y="3801913"/>
              <a:ext cx="82807" cy="443622"/>
            </a:xfrm>
            <a:custGeom>
              <a:avLst/>
              <a:gdLst/>
              <a:ahLst/>
              <a:cxnLst/>
              <a:rect l="l" t="t" r="r" b="b"/>
              <a:pathLst>
                <a:path w="1530" h="8197" extrusionOk="0">
                  <a:moveTo>
                    <a:pt x="0" y="1"/>
                  </a:moveTo>
                  <a:lnTo>
                    <a:pt x="0" y="8196"/>
                  </a:lnTo>
                  <a:lnTo>
                    <a:pt x="1529" y="819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6710802" y="2065673"/>
              <a:ext cx="97691" cy="96334"/>
            </a:xfrm>
            <a:custGeom>
              <a:avLst/>
              <a:gdLst/>
              <a:ahLst/>
              <a:cxnLst/>
              <a:rect l="l" t="t" r="r" b="b"/>
              <a:pathLst>
                <a:path w="1805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404" y="1780"/>
                    <a:pt x="1805" y="1379"/>
                    <a:pt x="1805" y="878"/>
                  </a:cubicBezTo>
                  <a:cubicBezTo>
                    <a:pt x="1805" y="402"/>
                    <a:pt x="1404" y="1"/>
                    <a:pt x="902" y="1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6481538" y="3747682"/>
              <a:ext cx="847829" cy="141253"/>
            </a:xfrm>
            <a:custGeom>
              <a:avLst/>
              <a:gdLst/>
              <a:ahLst/>
              <a:cxnLst/>
              <a:rect l="l" t="t" r="r" b="b"/>
              <a:pathLst>
                <a:path w="15665" h="2610" extrusionOk="0">
                  <a:moveTo>
                    <a:pt x="176" y="0"/>
                  </a:moveTo>
                  <a:lnTo>
                    <a:pt x="1" y="1830"/>
                  </a:lnTo>
                  <a:cubicBezTo>
                    <a:pt x="2299" y="2392"/>
                    <a:pt x="4354" y="2610"/>
                    <a:pt x="6160" y="2610"/>
                  </a:cubicBezTo>
                  <a:cubicBezTo>
                    <a:pt x="12407" y="2610"/>
                    <a:pt x="15665" y="0"/>
                    <a:pt x="15665" y="0"/>
                  </a:cubicBezTo>
                  <a:lnTo>
                    <a:pt x="15665" y="0"/>
                  </a:lnTo>
                  <a:lnTo>
                    <a:pt x="7920" y="3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7011941" y="2065673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379" y="1780"/>
                    <a:pt x="1780" y="1379"/>
                    <a:pt x="1780" y="878"/>
                  </a:cubicBezTo>
                  <a:cubicBezTo>
                    <a:pt x="1780" y="402"/>
                    <a:pt x="1379" y="1"/>
                    <a:pt x="902" y="1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6491009" y="2358691"/>
              <a:ext cx="838358" cy="1481210"/>
            </a:xfrm>
            <a:custGeom>
              <a:avLst/>
              <a:gdLst/>
              <a:ahLst/>
              <a:cxnLst/>
              <a:rect l="l" t="t" r="r" b="b"/>
              <a:pathLst>
                <a:path w="15490" h="27369" extrusionOk="0">
                  <a:moveTo>
                    <a:pt x="6918" y="0"/>
                  </a:moveTo>
                  <a:lnTo>
                    <a:pt x="1530" y="1905"/>
                  </a:lnTo>
                  <a:lnTo>
                    <a:pt x="1" y="25664"/>
                  </a:lnTo>
                  <a:cubicBezTo>
                    <a:pt x="1" y="25664"/>
                    <a:pt x="2006" y="27369"/>
                    <a:pt x="7745" y="27369"/>
                  </a:cubicBezTo>
                  <a:cubicBezTo>
                    <a:pt x="13485" y="27369"/>
                    <a:pt x="15490" y="25664"/>
                    <a:pt x="15490" y="25664"/>
                  </a:cubicBezTo>
                  <a:lnTo>
                    <a:pt x="13986" y="190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1"/>
            <p:cNvSpPr/>
            <p:nvPr/>
          </p:nvSpPr>
          <p:spPr>
            <a:xfrm>
              <a:off x="6824730" y="2223006"/>
              <a:ext cx="170973" cy="307997"/>
            </a:xfrm>
            <a:custGeom>
              <a:avLst/>
              <a:gdLst/>
              <a:ahLst/>
              <a:cxnLst/>
              <a:rect l="l" t="t" r="r" b="b"/>
              <a:pathLst>
                <a:path w="3159" h="5691" extrusionOk="0">
                  <a:moveTo>
                    <a:pt x="0" y="1"/>
                  </a:moveTo>
                  <a:lnTo>
                    <a:pt x="0" y="4136"/>
                  </a:lnTo>
                  <a:cubicBezTo>
                    <a:pt x="0" y="4988"/>
                    <a:pt x="702" y="5690"/>
                    <a:pt x="1579" y="5690"/>
                  </a:cubicBezTo>
                  <a:lnTo>
                    <a:pt x="1604" y="5690"/>
                  </a:lnTo>
                  <a:cubicBezTo>
                    <a:pt x="2457" y="5690"/>
                    <a:pt x="3158" y="4988"/>
                    <a:pt x="3158" y="4136"/>
                  </a:cubicBezTo>
                  <a:lnTo>
                    <a:pt x="3158" y="1"/>
                  </a:ln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1"/>
            <p:cNvSpPr/>
            <p:nvPr/>
          </p:nvSpPr>
          <p:spPr>
            <a:xfrm>
              <a:off x="6824730" y="2190479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0" y="0"/>
                  </a:moveTo>
                  <a:lnTo>
                    <a:pt x="0" y="3058"/>
                  </a:lnTo>
                  <a:cubicBezTo>
                    <a:pt x="1805" y="2883"/>
                    <a:pt x="3158" y="1329"/>
                    <a:pt x="3158" y="1329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6754208" y="1870346"/>
              <a:ext cx="312016" cy="427332"/>
            </a:xfrm>
            <a:custGeom>
              <a:avLst/>
              <a:gdLst/>
              <a:ahLst/>
              <a:cxnLst/>
              <a:rect l="l" t="t" r="r" b="b"/>
              <a:pathLst>
                <a:path w="5765" h="7896" extrusionOk="0">
                  <a:moveTo>
                    <a:pt x="2882" y="0"/>
                  </a:moveTo>
                  <a:cubicBezTo>
                    <a:pt x="2882" y="0"/>
                    <a:pt x="0" y="452"/>
                    <a:pt x="226" y="3158"/>
                  </a:cubicBezTo>
                  <a:cubicBezTo>
                    <a:pt x="451" y="5840"/>
                    <a:pt x="1028" y="7695"/>
                    <a:pt x="2882" y="7895"/>
                  </a:cubicBezTo>
                  <a:cubicBezTo>
                    <a:pt x="4712" y="7695"/>
                    <a:pt x="5313" y="5840"/>
                    <a:pt x="5539" y="3158"/>
                  </a:cubicBezTo>
                  <a:cubicBezTo>
                    <a:pt x="5765" y="452"/>
                    <a:pt x="2882" y="0"/>
                    <a:pt x="2882" y="0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6722979" y="1738126"/>
              <a:ext cx="402022" cy="330294"/>
            </a:xfrm>
            <a:custGeom>
              <a:avLst/>
              <a:gdLst/>
              <a:ahLst/>
              <a:cxnLst/>
              <a:rect l="l" t="t" r="r" b="b"/>
              <a:pathLst>
                <a:path w="7428" h="6103" extrusionOk="0">
                  <a:moveTo>
                    <a:pt x="4509" y="0"/>
                  </a:moveTo>
                  <a:cubicBezTo>
                    <a:pt x="3656" y="0"/>
                    <a:pt x="2258" y="399"/>
                    <a:pt x="1354" y="1717"/>
                  </a:cubicBezTo>
                  <a:cubicBezTo>
                    <a:pt x="151" y="3446"/>
                    <a:pt x="1" y="4850"/>
                    <a:pt x="352" y="6103"/>
                  </a:cubicBezTo>
                  <a:cubicBezTo>
                    <a:pt x="878" y="6078"/>
                    <a:pt x="828" y="5977"/>
                    <a:pt x="828" y="5977"/>
                  </a:cubicBezTo>
                  <a:cubicBezTo>
                    <a:pt x="828" y="5977"/>
                    <a:pt x="377" y="4223"/>
                    <a:pt x="2131" y="2945"/>
                  </a:cubicBezTo>
                  <a:cubicBezTo>
                    <a:pt x="2131" y="2945"/>
                    <a:pt x="3179" y="4473"/>
                    <a:pt x="3869" y="4473"/>
                  </a:cubicBezTo>
                  <a:cubicBezTo>
                    <a:pt x="3918" y="4473"/>
                    <a:pt x="3966" y="4465"/>
                    <a:pt x="4011" y="4449"/>
                  </a:cubicBezTo>
                  <a:cubicBezTo>
                    <a:pt x="4587" y="4173"/>
                    <a:pt x="3836" y="2946"/>
                    <a:pt x="3835" y="2945"/>
                  </a:cubicBezTo>
                  <a:lnTo>
                    <a:pt x="3835" y="2945"/>
                  </a:lnTo>
                  <a:cubicBezTo>
                    <a:pt x="3836" y="2947"/>
                    <a:pt x="5264" y="5251"/>
                    <a:pt x="6116" y="5376"/>
                  </a:cubicBezTo>
                  <a:cubicBezTo>
                    <a:pt x="6091" y="5877"/>
                    <a:pt x="6066" y="6053"/>
                    <a:pt x="6066" y="6053"/>
                  </a:cubicBezTo>
                  <a:lnTo>
                    <a:pt x="6542" y="6103"/>
                  </a:lnTo>
                  <a:cubicBezTo>
                    <a:pt x="6542" y="6103"/>
                    <a:pt x="7093" y="4724"/>
                    <a:pt x="6542" y="3797"/>
                  </a:cubicBezTo>
                  <a:lnTo>
                    <a:pt x="6542" y="3797"/>
                  </a:lnTo>
                  <a:cubicBezTo>
                    <a:pt x="6654" y="3864"/>
                    <a:pt x="6756" y="3894"/>
                    <a:pt x="6847" y="3894"/>
                  </a:cubicBezTo>
                  <a:cubicBezTo>
                    <a:pt x="7263" y="3894"/>
                    <a:pt x="7427" y="3268"/>
                    <a:pt x="7119" y="2794"/>
                  </a:cubicBezTo>
                  <a:cubicBezTo>
                    <a:pt x="6775" y="2206"/>
                    <a:pt x="5809" y="1666"/>
                    <a:pt x="4946" y="1666"/>
                  </a:cubicBezTo>
                  <a:cubicBezTo>
                    <a:pt x="4927" y="1666"/>
                    <a:pt x="4907" y="1666"/>
                    <a:pt x="4888" y="1667"/>
                  </a:cubicBezTo>
                  <a:cubicBezTo>
                    <a:pt x="6066" y="1316"/>
                    <a:pt x="5665" y="413"/>
                    <a:pt x="5139" y="113"/>
                  </a:cubicBezTo>
                  <a:cubicBezTo>
                    <a:pt x="5014" y="44"/>
                    <a:pt x="4791" y="0"/>
                    <a:pt x="45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6792148" y="2015502"/>
              <a:ext cx="73336" cy="21756"/>
            </a:xfrm>
            <a:custGeom>
              <a:avLst/>
              <a:gdLst/>
              <a:ahLst/>
              <a:cxnLst/>
              <a:rect l="l" t="t" r="r" b="b"/>
              <a:pathLst>
                <a:path w="1355" h="402" fill="none" extrusionOk="0">
                  <a:moveTo>
                    <a:pt x="1354" y="126"/>
                  </a:moveTo>
                  <a:cubicBezTo>
                    <a:pt x="1354" y="126"/>
                    <a:pt x="577" y="0"/>
                    <a:pt x="1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6954950" y="2015502"/>
              <a:ext cx="71929" cy="21756"/>
            </a:xfrm>
            <a:custGeom>
              <a:avLst/>
              <a:gdLst/>
              <a:ahLst/>
              <a:cxnLst/>
              <a:rect l="l" t="t" r="r" b="b"/>
              <a:pathLst>
                <a:path w="1329" h="402" fill="none" extrusionOk="0">
                  <a:moveTo>
                    <a:pt x="0" y="126"/>
                  </a:moveTo>
                  <a:cubicBezTo>
                    <a:pt x="0" y="126"/>
                    <a:pt x="777" y="0"/>
                    <a:pt x="1329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6870843" y="2217594"/>
              <a:ext cx="84160" cy="22460"/>
            </a:xfrm>
            <a:custGeom>
              <a:avLst/>
              <a:gdLst/>
              <a:ahLst/>
              <a:cxnLst/>
              <a:rect l="l" t="t" r="r" b="b"/>
              <a:pathLst>
                <a:path w="1555" h="415" extrusionOk="0">
                  <a:moveTo>
                    <a:pt x="101" y="1"/>
                  </a:moveTo>
                  <a:cubicBezTo>
                    <a:pt x="26" y="1"/>
                    <a:pt x="1" y="101"/>
                    <a:pt x="51" y="151"/>
                  </a:cubicBezTo>
                  <a:cubicBezTo>
                    <a:pt x="199" y="270"/>
                    <a:pt x="452" y="414"/>
                    <a:pt x="770" y="414"/>
                  </a:cubicBezTo>
                  <a:cubicBezTo>
                    <a:pt x="989" y="414"/>
                    <a:pt x="1238" y="345"/>
                    <a:pt x="1504" y="151"/>
                  </a:cubicBezTo>
                  <a:cubicBezTo>
                    <a:pt x="1554" y="101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6900664" y="2103667"/>
              <a:ext cx="24517" cy="78690"/>
            </a:xfrm>
            <a:custGeom>
              <a:avLst/>
              <a:gdLst/>
              <a:ahLst/>
              <a:cxnLst/>
              <a:rect l="l" t="t" r="r" b="b"/>
              <a:pathLst>
                <a:path w="453" h="1454" fill="none" extrusionOk="0">
                  <a:moveTo>
                    <a:pt x="452" y="1454"/>
                  </a:moveTo>
                  <a:lnTo>
                    <a:pt x="1" y="145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1"/>
            <p:cNvSpPr/>
            <p:nvPr/>
          </p:nvSpPr>
          <p:spPr>
            <a:xfrm>
              <a:off x="7833957" y="2499733"/>
              <a:ext cx="542632" cy="1129051"/>
            </a:xfrm>
            <a:custGeom>
              <a:avLst/>
              <a:gdLst/>
              <a:ahLst/>
              <a:cxnLst/>
              <a:rect l="l" t="t" r="r" b="b"/>
              <a:pathLst>
                <a:path w="10026" h="20862" extrusionOk="0">
                  <a:moveTo>
                    <a:pt x="4511" y="1"/>
                  </a:moveTo>
                  <a:lnTo>
                    <a:pt x="0" y="1329"/>
                  </a:lnTo>
                  <a:cubicBezTo>
                    <a:pt x="0" y="1329"/>
                    <a:pt x="1228" y="13159"/>
                    <a:pt x="100" y="18923"/>
                  </a:cubicBezTo>
                  <a:cubicBezTo>
                    <a:pt x="1832" y="20696"/>
                    <a:pt x="3995" y="20862"/>
                    <a:pt x="4743" y="20862"/>
                  </a:cubicBezTo>
                  <a:cubicBezTo>
                    <a:pt x="4915" y="20862"/>
                    <a:pt x="5013" y="20853"/>
                    <a:pt x="5013" y="20853"/>
                  </a:cubicBezTo>
                  <a:cubicBezTo>
                    <a:pt x="5013" y="20853"/>
                    <a:pt x="5112" y="20862"/>
                    <a:pt x="5286" y="20862"/>
                  </a:cubicBezTo>
                  <a:cubicBezTo>
                    <a:pt x="6047" y="20862"/>
                    <a:pt x="8243" y="20696"/>
                    <a:pt x="9975" y="18923"/>
                  </a:cubicBezTo>
                  <a:cubicBezTo>
                    <a:pt x="8847" y="13159"/>
                    <a:pt x="10025" y="1329"/>
                    <a:pt x="10025" y="1329"/>
                  </a:cubicBezTo>
                  <a:lnTo>
                    <a:pt x="5489" y="1"/>
                  </a:lnTo>
                  <a:lnTo>
                    <a:pt x="5013" y="51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1"/>
            <p:cNvSpPr/>
            <p:nvPr/>
          </p:nvSpPr>
          <p:spPr>
            <a:xfrm>
              <a:off x="7863779" y="3055892"/>
              <a:ext cx="443426" cy="126208"/>
            </a:xfrm>
            <a:custGeom>
              <a:avLst/>
              <a:gdLst/>
              <a:ahLst/>
              <a:cxnLst/>
              <a:rect l="l" t="t" r="r" b="b"/>
              <a:pathLst>
                <a:path w="8193" h="2332" extrusionOk="0">
                  <a:moveTo>
                    <a:pt x="0" y="0"/>
                  </a:moveTo>
                  <a:cubicBezTo>
                    <a:pt x="0" y="777"/>
                    <a:pt x="26" y="1554"/>
                    <a:pt x="26" y="2331"/>
                  </a:cubicBezTo>
                  <a:cubicBezTo>
                    <a:pt x="4730" y="2018"/>
                    <a:pt x="8193" y="62"/>
                    <a:pt x="7533" y="62"/>
                  </a:cubicBezTo>
                  <a:cubicBezTo>
                    <a:pt x="7454" y="62"/>
                    <a:pt x="7318" y="90"/>
                    <a:pt x="7118" y="151"/>
                  </a:cubicBezTo>
                  <a:cubicBezTo>
                    <a:pt x="6588" y="306"/>
                    <a:pt x="5791" y="362"/>
                    <a:pt x="4919" y="362"/>
                  </a:cubicBezTo>
                  <a:cubicBezTo>
                    <a:pt x="2701" y="3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1"/>
            <p:cNvSpPr/>
            <p:nvPr/>
          </p:nvSpPr>
          <p:spPr>
            <a:xfrm>
              <a:off x="8205618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1"/>
            <p:cNvSpPr/>
            <p:nvPr/>
          </p:nvSpPr>
          <p:spPr>
            <a:xfrm>
              <a:off x="7999410" y="2499733"/>
              <a:ext cx="214379" cy="124855"/>
            </a:xfrm>
            <a:custGeom>
              <a:avLst/>
              <a:gdLst/>
              <a:ahLst/>
              <a:cxnLst/>
              <a:rect l="l" t="t" r="r" b="b"/>
              <a:pathLst>
                <a:path w="3961" h="2307" extrusionOk="0">
                  <a:moveTo>
                    <a:pt x="1454" y="1"/>
                  </a:moveTo>
                  <a:lnTo>
                    <a:pt x="1" y="427"/>
                  </a:lnTo>
                  <a:cubicBezTo>
                    <a:pt x="51" y="1479"/>
                    <a:pt x="903" y="2306"/>
                    <a:pt x="1981" y="2306"/>
                  </a:cubicBezTo>
                  <a:cubicBezTo>
                    <a:pt x="3033" y="2306"/>
                    <a:pt x="3911" y="1479"/>
                    <a:pt x="3961" y="452"/>
                  </a:cubicBezTo>
                  <a:lnTo>
                    <a:pt x="2432" y="1"/>
                  </a:lnTo>
                  <a:lnTo>
                    <a:pt x="1956" y="5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1"/>
            <p:cNvSpPr/>
            <p:nvPr/>
          </p:nvSpPr>
          <p:spPr>
            <a:xfrm>
              <a:off x="8046872" y="2380401"/>
              <a:ext cx="119448" cy="165500"/>
            </a:xfrm>
            <a:custGeom>
              <a:avLst/>
              <a:gdLst/>
              <a:ahLst/>
              <a:cxnLst/>
              <a:rect l="l" t="t" r="r" b="b"/>
              <a:pathLst>
                <a:path w="2207" h="4512" extrusionOk="0">
                  <a:moveTo>
                    <a:pt x="1" y="0"/>
                  </a:moveTo>
                  <a:lnTo>
                    <a:pt x="1" y="3434"/>
                  </a:lnTo>
                  <a:cubicBezTo>
                    <a:pt x="1" y="4035"/>
                    <a:pt x="477" y="4511"/>
                    <a:pt x="1079" y="4511"/>
                  </a:cubicBezTo>
                  <a:lnTo>
                    <a:pt x="1104" y="4511"/>
                  </a:lnTo>
                  <a:cubicBezTo>
                    <a:pt x="1730" y="4511"/>
                    <a:pt x="2206" y="4035"/>
                    <a:pt x="2206" y="343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1"/>
            <p:cNvSpPr/>
            <p:nvPr/>
          </p:nvSpPr>
          <p:spPr>
            <a:xfrm>
              <a:off x="8046876" y="2380394"/>
              <a:ext cx="119448" cy="128914"/>
            </a:xfrm>
            <a:custGeom>
              <a:avLst/>
              <a:gdLst/>
              <a:ahLst/>
              <a:cxnLst/>
              <a:rect l="l" t="t" r="r" b="b"/>
              <a:pathLst>
                <a:path w="2207" h="2382" extrusionOk="0">
                  <a:moveTo>
                    <a:pt x="1" y="0"/>
                  </a:moveTo>
                  <a:lnTo>
                    <a:pt x="1" y="2381"/>
                  </a:lnTo>
                  <a:cubicBezTo>
                    <a:pt x="1354" y="2030"/>
                    <a:pt x="2206" y="376"/>
                    <a:pt x="2206" y="376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1"/>
            <p:cNvSpPr/>
            <p:nvPr/>
          </p:nvSpPr>
          <p:spPr>
            <a:xfrm>
              <a:off x="7920770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1"/>
            <p:cNvSpPr/>
            <p:nvPr/>
          </p:nvSpPr>
          <p:spPr>
            <a:xfrm>
              <a:off x="7973648" y="2050735"/>
              <a:ext cx="264551" cy="375809"/>
            </a:xfrm>
            <a:custGeom>
              <a:avLst/>
              <a:gdLst/>
              <a:ahLst/>
              <a:cxnLst/>
              <a:rect l="l" t="t" r="r" b="b"/>
              <a:pathLst>
                <a:path w="4888" h="6944" extrusionOk="0">
                  <a:moveTo>
                    <a:pt x="2181" y="1"/>
                  </a:moveTo>
                  <a:cubicBezTo>
                    <a:pt x="978" y="1"/>
                    <a:pt x="1" y="978"/>
                    <a:pt x="1" y="2181"/>
                  </a:cubicBezTo>
                  <a:lnTo>
                    <a:pt x="1" y="3685"/>
                  </a:lnTo>
                  <a:cubicBezTo>
                    <a:pt x="1" y="4788"/>
                    <a:pt x="527" y="5891"/>
                    <a:pt x="1429" y="6542"/>
                  </a:cubicBezTo>
                  <a:cubicBezTo>
                    <a:pt x="1755" y="6793"/>
                    <a:pt x="2106" y="6943"/>
                    <a:pt x="2457" y="6943"/>
                  </a:cubicBezTo>
                  <a:cubicBezTo>
                    <a:pt x="2783" y="6943"/>
                    <a:pt x="3133" y="6793"/>
                    <a:pt x="3459" y="6542"/>
                  </a:cubicBezTo>
                  <a:cubicBezTo>
                    <a:pt x="4387" y="5891"/>
                    <a:pt x="4888" y="4788"/>
                    <a:pt x="4888" y="3685"/>
                  </a:cubicBezTo>
                  <a:lnTo>
                    <a:pt x="4888" y="2181"/>
                  </a:lnTo>
                  <a:cubicBezTo>
                    <a:pt x="4888" y="978"/>
                    <a:pt x="3910" y="1"/>
                    <a:pt x="2707" y="1"/>
                  </a:cubicBez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1"/>
            <p:cNvSpPr/>
            <p:nvPr/>
          </p:nvSpPr>
          <p:spPr>
            <a:xfrm>
              <a:off x="8050989" y="2323403"/>
              <a:ext cx="111276" cy="35340"/>
            </a:xfrm>
            <a:custGeom>
              <a:avLst/>
              <a:gdLst/>
              <a:ahLst/>
              <a:cxnLst/>
              <a:rect l="l" t="t" r="r" b="b"/>
              <a:pathLst>
                <a:path w="2056" h="653" extrusionOk="0">
                  <a:moveTo>
                    <a:pt x="201" y="0"/>
                  </a:moveTo>
                  <a:cubicBezTo>
                    <a:pt x="50" y="0"/>
                    <a:pt x="0" y="176"/>
                    <a:pt x="100" y="276"/>
                  </a:cubicBezTo>
                  <a:cubicBezTo>
                    <a:pt x="351" y="502"/>
                    <a:pt x="677" y="652"/>
                    <a:pt x="1028" y="652"/>
                  </a:cubicBezTo>
                  <a:cubicBezTo>
                    <a:pt x="1379" y="652"/>
                    <a:pt x="1704" y="502"/>
                    <a:pt x="1955" y="276"/>
                  </a:cubicBezTo>
                  <a:cubicBezTo>
                    <a:pt x="2055" y="176"/>
                    <a:pt x="198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1"/>
            <p:cNvSpPr/>
            <p:nvPr/>
          </p:nvSpPr>
          <p:spPr>
            <a:xfrm>
              <a:off x="8093043" y="2212182"/>
              <a:ext cx="24463" cy="82804"/>
            </a:xfrm>
            <a:custGeom>
              <a:avLst/>
              <a:gdLst/>
              <a:ahLst/>
              <a:cxnLst/>
              <a:rect l="l" t="t" r="r" b="b"/>
              <a:pathLst>
                <a:path w="452" h="1530" fill="none" extrusionOk="0">
                  <a:moveTo>
                    <a:pt x="0" y="1529"/>
                  </a:moveTo>
                  <a:lnTo>
                    <a:pt x="451" y="1529"/>
                  </a:lnTo>
                  <a:lnTo>
                    <a:pt x="4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1"/>
            <p:cNvSpPr/>
            <p:nvPr/>
          </p:nvSpPr>
          <p:spPr>
            <a:xfrm>
              <a:off x="8144568" y="2213535"/>
              <a:ext cx="61104" cy="14991"/>
            </a:xfrm>
            <a:custGeom>
              <a:avLst/>
              <a:gdLst/>
              <a:ahLst/>
              <a:cxnLst/>
              <a:rect l="l" t="t" r="r" b="b"/>
              <a:pathLst>
                <a:path w="1129" h="277" fill="none" extrusionOk="0">
                  <a:moveTo>
                    <a:pt x="0" y="276"/>
                  </a:moveTo>
                  <a:cubicBezTo>
                    <a:pt x="0" y="276"/>
                    <a:pt x="527" y="0"/>
                    <a:pt x="1128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1"/>
            <p:cNvSpPr/>
            <p:nvPr/>
          </p:nvSpPr>
          <p:spPr>
            <a:xfrm>
              <a:off x="8144568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0" y="151"/>
                  </a:moveTo>
                  <a:cubicBezTo>
                    <a:pt x="0" y="151"/>
                    <a:pt x="677" y="1"/>
                    <a:pt x="1254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1"/>
            <p:cNvSpPr/>
            <p:nvPr/>
          </p:nvSpPr>
          <p:spPr>
            <a:xfrm>
              <a:off x="7999410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1254" y="151"/>
                  </a:moveTo>
                  <a:cubicBezTo>
                    <a:pt x="1254" y="151"/>
                    <a:pt x="577" y="1"/>
                    <a:pt x="1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1"/>
            <p:cNvSpPr/>
            <p:nvPr/>
          </p:nvSpPr>
          <p:spPr>
            <a:xfrm>
              <a:off x="8007583" y="2213535"/>
              <a:ext cx="59697" cy="14991"/>
            </a:xfrm>
            <a:custGeom>
              <a:avLst/>
              <a:gdLst/>
              <a:ahLst/>
              <a:cxnLst/>
              <a:rect l="l" t="t" r="r" b="b"/>
              <a:pathLst>
                <a:path w="1103" h="277" fill="none" extrusionOk="0">
                  <a:moveTo>
                    <a:pt x="1103" y="276"/>
                  </a:moveTo>
                  <a:cubicBezTo>
                    <a:pt x="1103" y="276"/>
                    <a:pt x="602" y="0"/>
                    <a:pt x="0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1"/>
            <p:cNvSpPr/>
            <p:nvPr/>
          </p:nvSpPr>
          <p:spPr>
            <a:xfrm>
              <a:off x="7280498" y="2571607"/>
              <a:ext cx="581979" cy="657991"/>
            </a:xfrm>
            <a:custGeom>
              <a:avLst/>
              <a:gdLst/>
              <a:ahLst/>
              <a:cxnLst/>
              <a:rect l="l" t="t" r="r" b="b"/>
              <a:pathLst>
                <a:path w="10753" h="12158" extrusionOk="0">
                  <a:moveTo>
                    <a:pt x="10226" y="1"/>
                  </a:moveTo>
                  <a:cubicBezTo>
                    <a:pt x="10226" y="1"/>
                    <a:pt x="8447" y="302"/>
                    <a:pt x="6066" y="3585"/>
                  </a:cubicBezTo>
                  <a:cubicBezTo>
                    <a:pt x="3359" y="7244"/>
                    <a:pt x="2231" y="8572"/>
                    <a:pt x="2231" y="8572"/>
                  </a:cubicBezTo>
                  <a:lnTo>
                    <a:pt x="0" y="7745"/>
                  </a:lnTo>
                  <a:lnTo>
                    <a:pt x="251" y="11555"/>
                  </a:lnTo>
                  <a:lnTo>
                    <a:pt x="2432" y="12081"/>
                  </a:lnTo>
                  <a:cubicBezTo>
                    <a:pt x="2638" y="12133"/>
                    <a:pt x="2848" y="12158"/>
                    <a:pt x="3056" y="12158"/>
                  </a:cubicBezTo>
                  <a:cubicBezTo>
                    <a:pt x="3860" y="12158"/>
                    <a:pt x="4646" y="11786"/>
                    <a:pt x="5163" y="11129"/>
                  </a:cubicBezTo>
                  <a:lnTo>
                    <a:pt x="10602" y="4262"/>
                  </a:lnTo>
                  <a:cubicBezTo>
                    <a:pt x="10602" y="4262"/>
                    <a:pt x="10752" y="2131"/>
                    <a:pt x="10226" y="1"/>
                  </a:cubicBez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1"/>
            <p:cNvSpPr/>
            <p:nvPr/>
          </p:nvSpPr>
          <p:spPr>
            <a:xfrm>
              <a:off x="7401246" y="3035543"/>
              <a:ext cx="97691" cy="40752"/>
            </a:xfrm>
            <a:custGeom>
              <a:avLst/>
              <a:gdLst/>
              <a:ahLst/>
              <a:cxnLst/>
              <a:rect l="l" t="t" r="r" b="b"/>
              <a:pathLst>
                <a:path w="1805" h="753" fill="none" extrusionOk="0">
                  <a:moveTo>
                    <a:pt x="0" y="0"/>
                  </a:moveTo>
                  <a:lnTo>
                    <a:pt x="1805" y="7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1"/>
            <p:cNvSpPr/>
            <p:nvPr/>
          </p:nvSpPr>
          <p:spPr>
            <a:xfrm>
              <a:off x="6961715" y="2072438"/>
              <a:ext cx="31283" cy="44811"/>
            </a:xfrm>
            <a:custGeom>
              <a:avLst/>
              <a:gdLst/>
              <a:ahLst/>
              <a:cxnLst/>
              <a:rect l="l" t="t" r="r" b="b"/>
              <a:pathLst>
                <a:path w="578" h="828" extrusionOk="0">
                  <a:moveTo>
                    <a:pt x="301" y="1"/>
                  </a:moveTo>
                  <a:cubicBezTo>
                    <a:pt x="126" y="1"/>
                    <a:pt x="1" y="176"/>
                    <a:pt x="1" y="402"/>
                  </a:cubicBezTo>
                  <a:cubicBezTo>
                    <a:pt x="1" y="652"/>
                    <a:pt x="126" y="828"/>
                    <a:pt x="301" y="828"/>
                  </a:cubicBezTo>
                  <a:cubicBezTo>
                    <a:pt x="452" y="828"/>
                    <a:pt x="577" y="652"/>
                    <a:pt x="577" y="402"/>
                  </a:cubicBezTo>
                  <a:cubicBezTo>
                    <a:pt x="577" y="176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1"/>
            <p:cNvSpPr/>
            <p:nvPr/>
          </p:nvSpPr>
          <p:spPr>
            <a:xfrm>
              <a:off x="6826083" y="2072438"/>
              <a:ext cx="32582" cy="44811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301" y="1"/>
                  </a:moveTo>
                  <a:cubicBezTo>
                    <a:pt x="151" y="1"/>
                    <a:pt x="0" y="176"/>
                    <a:pt x="0" y="402"/>
                  </a:cubicBezTo>
                  <a:cubicBezTo>
                    <a:pt x="0" y="652"/>
                    <a:pt x="151" y="828"/>
                    <a:pt x="301" y="828"/>
                  </a:cubicBezTo>
                  <a:cubicBezTo>
                    <a:pt x="477" y="828"/>
                    <a:pt x="602" y="652"/>
                    <a:pt x="602" y="402"/>
                  </a:cubicBezTo>
                  <a:cubicBezTo>
                    <a:pt x="602" y="176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1"/>
            <p:cNvSpPr/>
            <p:nvPr/>
          </p:nvSpPr>
          <p:spPr>
            <a:xfrm>
              <a:off x="6754208" y="2045431"/>
              <a:ext cx="310663" cy="103423"/>
            </a:xfrm>
            <a:custGeom>
              <a:avLst/>
              <a:gdLst/>
              <a:ahLst/>
              <a:cxnLst/>
              <a:rect l="l" t="t" r="r" b="b"/>
              <a:pathLst>
                <a:path w="5740" h="1911" extrusionOk="0">
                  <a:moveTo>
                    <a:pt x="1263" y="202"/>
                  </a:moveTo>
                  <a:cubicBezTo>
                    <a:pt x="1431" y="202"/>
                    <a:pt x="1604" y="216"/>
                    <a:pt x="1755" y="224"/>
                  </a:cubicBezTo>
                  <a:cubicBezTo>
                    <a:pt x="2181" y="249"/>
                    <a:pt x="2331" y="450"/>
                    <a:pt x="2331" y="450"/>
                  </a:cubicBezTo>
                  <a:cubicBezTo>
                    <a:pt x="2481" y="600"/>
                    <a:pt x="2431" y="1001"/>
                    <a:pt x="2231" y="1377"/>
                  </a:cubicBezTo>
                  <a:cubicBezTo>
                    <a:pt x="2089" y="1643"/>
                    <a:pt x="1795" y="1759"/>
                    <a:pt x="1458" y="1759"/>
                  </a:cubicBezTo>
                  <a:cubicBezTo>
                    <a:pt x="1320" y="1759"/>
                    <a:pt x="1174" y="1739"/>
                    <a:pt x="1028" y="1703"/>
                  </a:cubicBezTo>
                  <a:cubicBezTo>
                    <a:pt x="552" y="1603"/>
                    <a:pt x="376" y="901"/>
                    <a:pt x="526" y="525"/>
                  </a:cubicBezTo>
                  <a:cubicBezTo>
                    <a:pt x="610" y="258"/>
                    <a:pt x="927" y="202"/>
                    <a:pt x="1263" y="202"/>
                  </a:cubicBezTo>
                  <a:close/>
                  <a:moveTo>
                    <a:pt x="4485" y="202"/>
                  </a:moveTo>
                  <a:cubicBezTo>
                    <a:pt x="4815" y="202"/>
                    <a:pt x="5138" y="258"/>
                    <a:pt x="5238" y="525"/>
                  </a:cubicBezTo>
                  <a:cubicBezTo>
                    <a:pt x="5364" y="901"/>
                    <a:pt x="5213" y="1603"/>
                    <a:pt x="4712" y="1703"/>
                  </a:cubicBezTo>
                  <a:cubicBezTo>
                    <a:pt x="4573" y="1739"/>
                    <a:pt x="4432" y="1759"/>
                    <a:pt x="4297" y="1759"/>
                  </a:cubicBezTo>
                  <a:cubicBezTo>
                    <a:pt x="3967" y="1759"/>
                    <a:pt x="3669" y="1643"/>
                    <a:pt x="3509" y="1377"/>
                  </a:cubicBezTo>
                  <a:cubicBezTo>
                    <a:pt x="3308" y="1001"/>
                    <a:pt x="3258" y="600"/>
                    <a:pt x="3409" y="450"/>
                  </a:cubicBezTo>
                  <a:cubicBezTo>
                    <a:pt x="3409" y="450"/>
                    <a:pt x="3584" y="249"/>
                    <a:pt x="4010" y="224"/>
                  </a:cubicBezTo>
                  <a:cubicBezTo>
                    <a:pt x="4152" y="216"/>
                    <a:pt x="4319" y="202"/>
                    <a:pt x="4485" y="202"/>
                  </a:cubicBezTo>
                  <a:close/>
                  <a:moveTo>
                    <a:pt x="959" y="1"/>
                  </a:moveTo>
                  <a:cubicBezTo>
                    <a:pt x="403" y="1"/>
                    <a:pt x="0" y="74"/>
                    <a:pt x="0" y="74"/>
                  </a:cubicBezTo>
                  <a:lnTo>
                    <a:pt x="0" y="500"/>
                  </a:lnTo>
                  <a:lnTo>
                    <a:pt x="251" y="625"/>
                  </a:lnTo>
                  <a:cubicBezTo>
                    <a:pt x="251" y="625"/>
                    <a:pt x="301" y="1578"/>
                    <a:pt x="802" y="1778"/>
                  </a:cubicBezTo>
                  <a:cubicBezTo>
                    <a:pt x="994" y="1869"/>
                    <a:pt x="1221" y="1911"/>
                    <a:pt x="1442" y="1911"/>
                  </a:cubicBezTo>
                  <a:cubicBezTo>
                    <a:pt x="1770" y="1911"/>
                    <a:pt x="2081" y="1818"/>
                    <a:pt x="2231" y="1653"/>
                  </a:cubicBezTo>
                  <a:cubicBezTo>
                    <a:pt x="2456" y="1377"/>
                    <a:pt x="2506" y="1377"/>
                    <a:pt x="2682" y="776"/>
                  </a:cubicBezTo>
                  <a:cubicBezTo>
                    <a:pt x="2682" y="776"/>
                    <a:pt x="2757" y="625"/>
                    <a:pt x="2882" y="600"/>
                  </a:cubicBezTo>
                  <a:cubicBezTo>
                    <a:pt x="3008" y="625"/>
                    <a:pt x="3058" y="776"/>
                    <a:pt x="3058" y="776"/>
                  </a:cubicBezTo>
                  <a:cubicBezTo>
                    <a:pt x="3258" y="1377"/>
                    <a:pt x="3308" y="1377"/>
                    <a:pt x="3534" y="1653"/>
                  </a:cubicBezTo>
                  <a:cubicBezTo>
                    <a:pt x="3669" y="1818"/>
                    <a:pt x="3983" y="1911"/>
                    <a:pt x="4316" y="1911"/>
                  </a:cubicBezTo>
                  <a:cubicBezTo>
                    <a:pt x="4539" y="1911"/>
                    <a:pt x="4771" y="1869"/>
                    <a:pt x="4963" y="1778"/>
                  </a:cubicBezTo>
                  <a:cubicBezTo>
                    <a:pt x="5439" y="1578"/>
                    <a:pt x="5489" y="625"/>
                    <a:pt x="5489" y="625"/>
                  </a:cubicBezTo>
                  <a:lnTo>
                    <a:pt x="5740" y="500"/>
                  </a:lnTo>
                  <a:lnTo>
                    <a:pt x="5740" y="74"/>
                  </a:lnTo>
                  <a:cubicBezTo>
                    <a:pt x="5740" y="74"/>
                    <a:pt x="5337" y="1"/>
                    <a:pt x="4785" y="1"/>
                  </a:cubicBezTo>
                  <a:cubicBezTo>
                    <a:pt x="4315" y="1"/>
                    <a:pt x="3738" y="53"/>
                    <a:pt x="3208" y="249"/>
                  </a:cubicBezTo>
                  <a:cubicBezTo>
                    <a:pt x="2958" y="274"/>
                    <a:pt x="2882" y="274"/>
                    <a:pt x="2882" y="274"/>
                  </a:cubicBezTo>
                  <a:cubicBezTo>
                    <a:pt x="2882" y="274"/>
                    <a:pt x="2782" y="274"/>
                    <a:pt x="2557" y="249"/>
                  </a:cubicBezTo>
                  <a:cubicBezTo>
                    <a:pt x="2015" y="53"/>
                    <a:pt x="143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6760974" y="204938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19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7247916" y="2461739"/>
              <a:ext cx="81454" cy="421920"/>
            </a:xfrm>
            <a:custGeom>
              <a:avLst/>
              <a:gdLst/>
              <a:ahLst/>
              <a:cxnLst/>
              <a:rect l="l" t="t" r="r" b="b"/>
              <a:pathLst>
                <a:path w="1505" h="7796" extrusionOk="0">
                  <a:moveTo>
                    <a:pt x="1" y="1"/>
                  </a:moveTo>
                  <a:lnTo>
                    <a:pt x="477" y="7545"/>
                  </a:lnTo>
                  <a:lnTo>
                    <a:pt x="1505" y="7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8238146" y="2571607"/>
              <a:ext cx="615914" cy="1220839"/>
            </a:xfrm>
            <a:custGeom>
              <a:avLst/>
              <a:gdLst/>
              <a:ahLst/>
              <a:cxnLst/>
              <a:rect l="l" t="t" r="r" b="b"/>
              <a:pathLst>
                <a:path w="11380" h="22558" extrusionOk="0">
                  <a:moveTo>
                    <a:pt x="2557" y="1"/>
                  </a:moveTo>
                  <a:cubicBezTo>
                    <a:pt x="1530" y="2582"/>
                    <a:pt x="2156" y="5765"/>
                    <a:pt x="2156" y="5765"/>
                  </a:cubicBezTo>
                  <a:lnTo>
                    <a:pt x="6166" y="15364"/>
                  </a:lnTo>
                  <a:lnTo>
                    <a:pt x="1" y="19775"/>
                  </a:lnTo>
                  <a:cubicBezTo>
                    <a:pt x="1254" y="22382"/>
                    <a:pt x="2507" y="22557"/>
                    <a:pt x="2507" y="22557"/>
                  </a:cubicBezTo>
                  <a:lnTo>
                    <a:pt x="9349" y="18522"/>
                  </a:lnTo>
                  <a:cubicBezTo>
                    <a:pt x="10803" y="17670"/>
                    <a:pt x="11379" y="15891"/>
                    <a:pt x="10703" y="14362"/>
                  </a:cubicBezTo>
                  <a:cubicBezTo>
                    <a:pt x="9525" y="11705"/>
                    <a:pt x="7695" y="7670"/>
                    <a:pt x="6417" y="5089"/>
                  </a:cubicBezTo>
                  <a:cubicBezTo>
                    <a:pt x="4337" y="978"/>
                    <a:pt x="2557" y="1"/>
                    <a:pt x="2557" y="1"/>
                  </a:cubicBez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1"/>
            <p:cNvSpPr/>
            <p:nvPr/>
          </p:nvSpPr>
          <p:spPr>
            <a:xfrm>
              <a:off x="8571867" y="3332619"/>
              <a:ext cx="97691" cy="70572"/>
            </a:xfrm>
            <a:custGeom>
              <a:avLst/>
              <a:gdLst/>
              <a:ahLst/>
              <a:cxnLst/>
              <a:rect l="l" t="t" r="r" b="b"/>
              <a:pathLst>
                <a:path w="1805" h="1304" fill="none" extrusionOk="0">
                  <a:moveTo>
                    <a:pt x="0" y="1303"/>
                  </a:moveTo>
                  <a:lnTo>
                    <a:pt x="18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1"/>
            <p:cNvSpPr/>
            <p:nvPr/>
          </p:nvSpPr>
          <p:spPr>
            <a:xfrm>
              <a:off x="8314134" y="2520895"/>
              <a:ext cx="100397" cy="144446"/>
            </a:xfrm>
            <a:custGeom>
              <a:avLst/>
              <a:gdLst/>
              <a:ahLst/>
              <a:cxnLst/>
              <a:rect l="l" t="t" r="r" b="b"/>
              <a:pathLst>
                <a:path w="1855" h="2669" extrusionOk="0">
                  <a:moveTo>
                    <a:pt x="1103" y="1"/>
                  </a:moveTo>
                  <a:cubicBezTo>
                    <a:pt x="820" y="1"/>
                    <a:pt x="558" y="203"/>
                    <a:pt x="477" y="487"/>
                  </a:cubicBezTo>
                  <a:lnTo>
                    <a:pt x="101" y="1815"/>
                  </a:lnTo>
                  <a:cubicBezTo>
                    <a:pt x="0" y="2166"/>
                    <a:pt x="201" y="2542"/>
                    <a:pt x="552" y="2642"/>
                  </a:cubicBezTo>
                  <a:cubicBezTo>
                    <a:pt x="613" y="2660"/>
                    <a:pt x="675" y="2668"/>
                    <a:pt x="736" y="2668"/>
                  </a:cubicBezTo>
                  <a:cubicBezTo>
                    <a:pt x="1025" y="2668"/>
                    <a:pt x="1296" y="2481"/>
                    <a:pt x="1379" y="2191"/>
                  </a:cubicBezTo>
                  <a:lnTo>
                    <a:pt x="1755" y="838"/>
                  </a:lnTo>
                  <a:cubicBezTo>
                    <a:pt x="1855" y="487"/>
                    <a:pt x="1654" y="136"/>
                    <a:pt x="1304" y="36"/>
                  </a:cubicBezTo>
                  <a:cubicBezTo>
                    <a:pt x="1237" y="12"/>
                    <a:pt x="1169" y="1"/>
                    <a:pt x="1103" y="1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1"/>
            <p:cNvSpPr/>
            <p:nvPr/>
          </p:nvSpPr>
          <p:spPr>
            <a:xfrm>
              <a:off x="8375185" y="2543139"/>
              <a:ext cx="109923" cy="156082"/>
            </a:xfrm>
            <a:custGeom>
              <a:avLst/>
              <a:gdLst/>
              <a:ahLst/>
              <a:cxnLst/>
              <a:rect l="l" t="t" r="r" b="b"/>
              <a:pathLst>
                <a:path w="2031" h="2884" extrusionOk="0">
                  <a:moveTo>
                    <a:pt x="1224" y="0"/>
                  </a:moveTo>
                  <a:cubicBezTo>
                    <a:pt x="899" y="0"/>
                    <a:pt x="610" y="195"/>
                    <a:pt x="526" y="527"/>
                  </a:cubicBezTo>
                  <a:lnTo>
                    <a:pt x="125" y="1956"/>
                  </a:lnTo>
                  <a:cubicBezTo>
                    <a:pt x="0" y="2357"/>
                    <a:pt x="226" y="2758"/>
                    <a:pt x="602" y="2858"/>
                  </a:cubicBezTo>
                  <a:cubicBezTo>
                    <a:pt x="666" y="2875"/>
                    <a:pt x="731" y="2883"/>
                    <a:pt x="796" y="2883"/>
                  </a:cubicBezTo>
                  <a:cubicBezTo>
                    <a:pt x="1107" y="2883"/>
                    <a:pt x="1400" y="2689"/>
                    <a:pt x="1504" y="2357"/>
                  </a:cubicBezTo>
                  <a:lnTo>
                    <a:pt x="1905" y="928"/>
                  </a:lnTo>
                  <a:cubicBezTo>
                    <a:pt x="2030" y="527"/>
                    <a:pt x="1805" y="126"/>
                    <a:pt x="1429" y="26"/>
                  </a:cubicBezTo>
                  <a:cubicBezTo>
                    <a:pt x="1360" y="8"/>
                    <a:pt x="1291" y="0"/>
                    <a:pt x="1224" y="0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1"/>
            <p:cNvSpPr/>
            <p:nvPr/>
          </p:nvSpPr>
          <p:spPr>
            <a:xfrm>
              <a:off x="8443000" y="2586978"/>
              <a:ext cx="88220" cy="126695"/>
            </a:xfrm>
            <a:custGeom>
              <a:avLst/>
              <a:gdLst/>
              <a:ahLst/>
              <a:cxnLst/>
              <a:rect l="l" t="t" r="r" b="b"/>
              <a:pathLst>
                <a:path w="1630" h="2341" extrusionOk="0">
                  <a:moveTo>
                    <a:pt x="1003" y="0"/>
                  </a:moveTo>
                  <a:cubicBezTo>
                    <a:pt x="738" y="0"/>
                    <a:pt x="511" y="165"/>
                    <a:pt x="426" y="419"/>
                  </a:cubicBezTo>
                  <a:lnTo>
                    <a:pt x="101" y="1597"/>
                  </a:lnTo>
                  <a:cubicBezTo>
                    <a:pt x="0" y="1897"/>
                    <a:pt x="176" y="2223"/>
                    <a:pt x="502" y="2323"/>
                  </a:cubicBezTo>
                  <a:cubicBezTo>
                    <a:pt x="548" y="2335"/>
                    <a:pt x="596" y="2341"/>
                    <a:pt x="643" y="2341"/>
                  </a:cubicBezTo>
                  <a:cubicBezTo>
                    <a:pt x="898" y="2341"/>
                    <a:pt x="1140" y="2176"/>
                    <a:pt x="1203" y="1922"/>
                  </a:cubicBezTo>
                  <a:lnTo>
                    <a:pt x="1554" y="745"/>
                  </a:lnTo>
                  <a:cubicBezTo>
                    <a:pt x="1629" y="444"/>
                    <a:pt x="1454" y="118"/>
                    <a:pt x="1153" y="18"/>
                  </a:cubicBezTo>
                  <a:cubicBezTo>
                    <a:pt x="1102" y="6"/>
                    <a:pt x="1052" y="0"/>
                    <a:pt x="1003" y="0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1"/>
            <p:cNvSpPr/>
            <p:nvPr/>
          </p:nvSpPr>
          <p:spPr>
            <a:xfrm>
              <a:off x="8491819" y="2634227"/>
              <a:ext cx="63810" cy="91355"/>
            </a:xfrm>
            <a:custGeom>
              <a:avLst/>
              <a:gdLst/>
              <a:ahLst/>
              <a:cxnLst/>
              <a:rect l="l" t="t" r="r" b="b"/>
              <a:pathLst>
                <a:path w="1179" h="1688" extrusionOk="0">
                  <a:moveTo>
                    <a:pt x="695" y="0"/>
                  </a:moveTo>
                  <a:cubicBezTo>
                    <a:pt x="519" y="0"/>
                    <a:pt x="362" y="117"/>
                    <a:pt x="301" y="298"/>
                  </a:cubicBezTo>
                  <a:lnTo>
                    <a:pt x="76" y="1150"/>
                  </a:lnTo>
                  <a:cubicBezTo>
                    <a:pt x="1" y="1375"/>
                    <a:pt x="126" y="1601"/>
                    <a:pt x="351" y="1676"/>
                  </a:cubicBezTo>
                  <a:cubicBezTo>
                    <a:pt x="385" y="1683"/>
                    <a:pt x="418" y="1687"/>
                    <a:pt x="451" y="1687"/>
                  </a:cubicBezTo>
                  <a:cubicBezTo>
                    <a:pt x="640" y="1687"/>
                    <a:pt x="814" y="1568"/>
                    <a:pt x="878" y="1375"/>
                  </a:cubicBezTo>
                  <a:lnTo>
                    <a:pt x="1128" y="523"/>
                  </a:lnTo>
                  <a:cubicBezTo>
                    <a:pt x="1179" y="298"/>
                    <a:pt x="1053" y="72"/>
                    <a:pt x="828" y="22"/>
                  </a:cubicBezTo>
                  <a:cubicBezTo>
                    <a:pt x="783" y="7"/>
                    <a:pt x="739" y="0"/>
                    <a:pt x="695" y="0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1"/>
            <p:cNvSpPr/>
            <p:nvPr/>
          </p:nvSpPr>
          <p:spPr>
            <a:xfrm>
              <a:off x="8379244" y="2558077"/>
              <a:ext cx="31229" cy="96334"/>
            </a:xfrm>
            <a:custGeom>
              <a:avLst/>
              <a:gdLst/>
              <a:ahLst/>
              <a:cxnLst/>
              <a:rect l="l" t="t" r="r" b="b"/>
              <a:pathLst>
                <a:path w="577" h="1780" fill="none" extrusionOk="0">
                  <a:moveTo>
                    <a:pt x="0" y="1780"/>
                  </a:moveTo>
                  <a:lnTo>
                    <a:pt x="57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1"/>
            <p:cNvSpPr/>
            <p:nvPr/>
          </p:nvSpPr>
          <p:spPr>
            <a:xfrm>
              <a:off x="4874146" y="2712704"/>
              <a:ext cx="360835" cy="1593834"/>
            </a:xfrm>
            <a:custGeom>
              <a:avLst/>
              <a:gdLst/>
              <a:ahLst/>
              <a:cxnLst/>
              <a:rect l="l" t="t" r="r" b="b"/>
              <a:pathLst>
                <a:path w="6667" h="29450" extrusionOk="0">
                  <a:moveTo>
                    <a:pt x="6667" y="0"/>
                  </a:moveTo>
                  <a:cubicBezTo>
                    <a:pt x="6667" y="0"/>
                    <a:pt x="4587" y="427"/>
                    <a:pt x="3810" y="5965"/>
                  </a:cubicBezTo>
                  <a:cubicBezTo>
                    <a:pt x="3033" y="11529"/>
                    <a:pt x="0" y="28321"/>
                    <a:pt x="0" y="28321"/>
                  </a:cubicBezTo>
                  <a:lnTo>
                    <a:pt x="5213" y="2944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1"/>
            <p:cNvSpPr/>
            <p:nvPr/>
          </p:nvSpPr>
          <p:spPr>
            <a:xfrm>
              <a:off x="5076241" y="2990783"/>
              <a:ext cx="137038" cy="1315765"/>
            </a:xfrm>
            <a:custGeom>
              <a:avLst/>
              <a:gdLst/>
              <a:ahLst/>
              <a:cxnLst/>
              <a:rect l="l" t="t" r="r" b="b"/>
              <a:pathLst>
                <a:path w="2532" h="24312" extrusionOk="0">
                  <a:moveTo>
                    <a:pt x="2532" y="0"/>
                  </a:moveTo>
                  <a:lnTo>
                    <a:pt x="0" y="23985"/>
                  </a:lnTo>
                  <a:lnTo>
                    <a:pt x="1479" y="2431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1"/>
            <p:cNvSpPr/>
            <p:nvPr/>
          </p:nvSpPr>
          <p:spPr>
            <a:xfrm>
              <a:off x="6028476" y="2935146"/>
              <a:ext cx="107217" cy="371696"/>
            </a:xfrm>
            <a:custGeom>
              <a:avLst/>
              <a:gdLst/>
              <a:ahLst/>
              <a:cxnLst/>
              <a:rect l="l" t="t" r="r" b="b"/>
              <a:pathLst>
                <a:path w="1981" h="6868" extrusionOk="0">
                  <a:moveTo>
                    <a:pt x="1" y="1"/>
                  </a:moveTo>
                  <a:lnTo>
                    <a:pt x="226" y="4512"/>
                  </a:lnTo>
                  <a:lnTo>
                    <a:pt x="1980" y="6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1"/>
            <p:cNvSpPr/>
            <p:nvPr/>
          </p:nvSpPr>
          <p:spPr>
            <a:xfrm>
              <a:off x="6199396" y="3119648"/>
              <a:ext cx="145211" cy="39399"/>
            </a:xfrm>
            <a:custGeom>
              <a:avLst/>
              <a:gdLst/>
              <a:ahLst/>
              <a:cxnLst/>
              <a:rect l="l" t="t" r="r" b="b"/>
              <a:pathLst>
                <a:path w="2683" h="728" fill="none" extrusionOk="0">
                  <a:moveTo>
                    <a:pt x="2682" y="0"/>
                  </a:moveTo>
                  <a:lnTo>
                    <a:pt x="0" y="7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1"/>
            <p:cNvSpPr/>
            <p:nvPr/>
          </p:nvSpPr>
          <p:spPr>
            <a:xfrm>
              <a:off x="6566944" y="2956849"/>
              <a:ext cx="549452" cy="511109"/>
            </a:xfrm>
            <a:custGeom>
              <a:avLst/>
              <a:gdLst/>
              <a:ahLst/>
              <a:cxnLst/>
              <a:rect l="l" t="t" r="r" b="b"/>
              <a:pathLst>
                <a:path w="10152" h="9444" extrusionOk="0">
                  <a:moveTo>
                    <a:pt x="10152" y="1"/>
                  </a:moveTo>
                  <a:cubicBezTo>
                    <a:pt x="10152" y="2"/>
                    <a:pt x="8172" y="5715"/>
                    <a:pt x="2132" y="7996"/>
                  </a:cubicBezTo>
                  <a:cubicBezTo>
                    <a:pt x="0" y="8801"/>
                    <a:pt x="75" y="9443"/>
                    <a:pt x="1170" y="9443"/>
                  </a:cubicBezTo>
                  <a:cubicBezTo>
                    <a:pt x="3177" y="9443"/>
                    <a:pt x="8611" y="7283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1"/>
            <p:cNvSpPr/>
            <p:nvPr/>
          </p:nvSpPr>
          <p:spPr>
            <a:xfrm>
              <a:off x="5300038" y="2615013"/>
              <a:ext cx="100451" cy="143905"/>
            </a:xfrm>
            <a:custGeom>
              <a:avLst/>
              <a:gdLst/>
              <a:ahLst/>
              <a:cxnLst/>
              <a:rect l="l" t="t" r="r" b="b"/>
              <a:pathLst>
                <a:path w="1856" h="2659" extrusionOk="0">
                  <a:moveTo>
                    <a:pt x="736" y="0"/>
                  </a:moveTo>
                  <a:cubicBezTo>
                    <a:pt x="675" y="0"/>
                    <a:pt x="613" y="9"/>
                    <a:pt x="552" y="26"/>
                  </a:cubicBezTo>
                  <a:cubicBezTo>
                    <a:pt x="201" y="126"/>
                    <a:pt x="1" y="477"/>
                    <a:pt x="101" y="828"/>
                  </a:cubicBezTo>
                  <a:lnTo>
                    <a:pt x="477" y="2181"/>
                  </a:lnTo>
                  <a:cubicBezTo>
                    <a:pt x="560" y="2471"/>
                    <a:pt x="831" y="2658"/>
                    <a:pt x="1120" y="2658"/>
                  </a:cubicBezTo>
                  <a:cubicBezTo>
                    <a:pt x="1181" y="2658"/>
                    <a:pt x="1243" y="2650"/>
                    <a:pt x="1304" y="2633"/>
                  </a:cubicBezTo>
                  <a:cubicBezTo>
                    <a:pt x="1655" y="2532"/>
                    <a:pt x="1855" y="2156"/>
                    <a:pt x="1755" y="1805"/>
                  </a:cubicBezTo>
                  <a:lnTo>
                    <a:pt x="1379" y="477"/>
                  </a:lnTo>
                  <a:cubicBezTo>
                    <a:pt x="1296" y="187"/>
                    <a:pt x="1026" y="0"/>
                    <a:pt x="736" y="0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1"/>
            <p:cNvSpPr/>
            <p:nvPr/>
          </p:nvSpPr>
          <p:spPr>
            <a:xfrm>
              <a:off x="5230869" y="2636824"/>
              <a:ext cx="108570" cy="155974"/>
            </a:xfrm>
            <a:custGeom>
              <a:avLst/>
              <a:gdLst/>
              <a:ahLst/>
              <a:cxnLst/>
              <a:rect l="l" t="t" r="r" b="b"/>
              <a:pathLst>
                <a:path w="2006" h="2882" extrusionOk="0">
                  <a:moveTo>
                    <a:pt x="784" y="0"/>
                  </a:moveTo>
                  <a:cubicBezTo>
                    <a:pt x="724" y="0"/>
                    <a:pt x="663" y="8"/>
                    <a:pt x="602" y="24"/>
                  </a:cubicBezTo>
                  <a:cubicBezTo>
                    <a:pt x="201" y="149"/>
                    <a:pt x="1" y="525"/>
                    <a:pt x="101" y="926"/>
                  </a:cubicBezTo>
                  <a:lnTo>
                    <a:pt x="527" y="2355"/>
                  </a:lnTo>
                  <a:cubicBezTo>
                    <a:pt x="610" y="2687"/>
                    <a:pt x="899" y="2882"/>
                    <a:pt x="1210" y="2882"/>
                  </a:cubicBezTo>
                  <a:cubicBezTo>
                    <a:pt x="1274" y="2882"/>
                    <a:pt x="1340" y="2873"/>
                    <a:pt x="1404" y="2856"/>
                  </a:cubicBezTo>
                  <a:cubicBezTo>
                    <a:pt x="1780" y="2756"/>
                    <a:pt x="2006" y="2355"/>
                    <a:pt x="1905" y="1979"/>
                  </a:cubicBezTo>
                  <a:lnTo>
                    <a:pt x="1479" y="525"/>
                  </a:lnTo>
                  <a:cubicBezTo>
                    <a:pt x="1395" y="210"/>
                    <a:pt x="1099" y="0"/>
                    <a:pt x="784" y="0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1"/>
            <p:cNvSpPr/>
            <p:nvPr/>
          </p:nvSpPr>
          <p:spPr>
            <a:xfrm>
              <a:off x="5183404" y="2680555"/>
              <a:ext cx="88220" cy="127182"/>
            </a:xfrm>
            <a:custGeom>
              <a:avLst/>
              <a:gdLst/>
              <a:ahLst/>
              <a:cxnLst/>
              <a:rect l="l" t="t" r="r" b="b"/>
              <a:pathLst>
                <a:path w="1630" h="2350" extrusionOk="0">
                  <a:moveTo>
                    <a:pt x="628" y="1"/>
                  </a:moveTo>
                  <a:cubicBezTo>
                    <a:pt x="578" y="1"/>
                    <a:pt x="527" y="6"/>
                    <a:pt x="477" y="18"/>
                  </a:cubicBezTo>
                  <a:cubicBezTo>
                    <a:pt x="176" y="118"/>
                    <a:pt x="0" y="444"/>
                    <a:pt x="76" y="745"/>
                  </a:cubicBezTo>
                  <a:lnTo>
                    <a:pt x="426" y="1923"/>
                  </a:lnTo>
                  <a:cubicBezTo>
                    <a:pt x="488" y="2170"/>
                    <a:pt x="720" y="2350"/>
                    <a:pt x="982" y="2350"/>
                  </a:cubicBezTo>
                  <a:cubicBezTo>
                    <a:pt x="1038" y="2350"/>
                    <a:pt x="1096" y="2342"/>
                    <a:pt x="1153" y="2324"/>
                  </a:cubicBezTo>
                  <a:cubicBezTo>
                    <a:pt x="1454" y="2224"/>
                    <a:pt x="1629" y="1923"/>
                    <a:pt x="1554" y="1597"/>
                  </a:cubicBezTo>
                  <a:lnTo>
                    <a:pt x="1203" y="419"/>
                  </a:lnTo>
                  <a:cubicBezTo>
                    <a:pt x="1140" y="165"/>
                    <a:pt x="898" y="1"/>
                    <a:pt x="628" y="1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1"/>
            <p:cNvSpPr/>
            <p:nvPr/>
          </p:nvSpPr>
          <p:spPr>
            <a:xfrm>
              <a:off x="5158994" y="2727804"/>
              <a:ext cx="63810" cy="91788"/>
            </a:xfrm>
            <a:custGeom>
              <a:avLst/>
              <a:gdLst/>
              <a:ahLst/>
              <a:cxnLst/>
              <a:rect l="l" t="t" r="r" b="b"/>
              <a:pathLst>
                <a:path w="1179" h="1696" extrusionOk="0">
                  <a:moveTo>
                    <a:pt x="483" y="0"/>
                  </a:moveTo>
                  <a:cubicBezTo>
                    <a:pt x="440" y="0"/>
                    <a:pt x="396" y="7"/>
                    <a:pt x="351" y="22"/>
                  </a:cubicBezTo>
                  <a:cubicBezTo>
                    <a:pt x="126" y="72"/>
                    <a:pt x="0" y="323"/>
                    <a:pt x="50" y="549"/>
                  </a:cubicBezTo>
                  <a:lnTo>
                    <a:pt x="301" y="1376"/>
                  </a:lnTo>
                  <a:cubicBezTo>
                    <a:pt x="363" y="1561"/>
                    <a:pt x="527" y="1696"/>
                    <a:pt x="708" y="1696"/>
                  </a:cubicBezTo>
                  <a:cubicBezTo>
                    <a:pt x="747" y="1696"/>
                    <a:pt x="787" y="1690"/>
                    <a:pt x="827" y="1676"/>
                  </a:cubicBezTo>
                  <a:cubicBezTo>
                    <a:pt x="1053" y="1601"/>
                    <a:pt x="1178" y="1376"/>
                    <a:pt x="1128" y="1150"/>
                  </a:cubicBezTo>
                  <a:lnTo>
                    <a:pt x="877" y="298"/>
                  </a:lnTo>
                  <a:cubicBezTo>
                    <a:pt x="817" y="117"/>
                    <a:pt x="660" y="0"/>
                    <a:pt x="483" y="0"/>
                  </a:cubicBezTo>
                  <a:close/>
                </a:path>
              </a:pathLst>
            </a:custGeom>
            <a:solidFill>
              <a:srgbClr val="CFA28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1"/>
            <p:cNvSpPr/>
            <p:nvPr/>
          </p:nvSpPr>
          <p:spPr>
            <a:xfrm>
              <a:off x="5304097" y="2651654"/>
              <a:ext cx="31283" cy="96388"/>
            </a:xfrm>
            <a:custGeom>
              <a:avLst/>
              <a:gdLst/>
              <a:ahLst/>
              <a:cxnLst/>
              <a:rect l="l" t="t" r="r" b="b"/>
              <a:pathLst>
                <a:path w="578" h="1781" fill="none" extrusionOk="0">
                  <a:moveTo>
                    <a:pt x="577" y="178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1"/>
            <p:cNvSpPr/>
            <p:nvPr/>
          </p:nvSpPr>
          <p:spPr>
            <a:xfrm>
              <a:off x="5526650" y="2288375"/>
              <a:ext cx="39300" cy="3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1"/>
            <p:cNvSpPr/>
            <p:nvPr/>
          </p:nvSpPr>
          <p:spPr>
            <a:xfrm>
              <a:off x="5678713" y="2284100"/>
              <a:ext cx="39300" cy="39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WHAT</a:t>
            </a:r>
            <a:r>
              <a:rPr lang="hu-HU" dirty="0"/>
              <a:t>’S EUGLOH?</a:t>
            </a:r>
            <a:endParaRPr dirty="0"/>
          </a:p>
        </p:txBody>
      </p:sp>
      <p:sp>
        <p:nvSpPr>
          <p:cNvPr id="2249" name="Google Shape;2249;p62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20675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European University Alliance for Global Health</a:t>
            </a:r>
          </a:p>
          <a:p>
            <a:pPr marL="320675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20675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Strategic partnership between 9 universities</a:t>
            </a:r>
          </a:p>
          <a:p>
            <a:pPr marL="320675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20675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Developing interdisciplinary activities, particularly in education and training</a:t>
            </a:r>
          </a:p>
          <a:p>
            <a:pPr marL="320675" indent="-1714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20675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Focusing on well-being and public health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2250" name="Google Shape;2250;p62"/>
          <p:cNvGrpSpPr/>
          <p:nvPr/>
        </p:nvGrpSpPr>
        <p:grpSpPr>
          <a:xfrm>
            <a:off x="4098150" y="4729274"/>
            <a:ext cx="947700" cy="307200"/>
            <a:chOff x="4098150" y="4729274"/>
            <a:chExt cx="947700" cy="307200"/>
          </a:xfrm>
        </p:grpSpPr>
        <p:sp>
          <p:nvSpPr>
            <p:cNvPr id="2251" name="Google Shape;2251;p62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2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2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2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BA9E08D-AC54-3AB5-00D3-E3425825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02" y="3260650"/>
            <a:ext cx="1547410" cy="110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2" name="Google Shape;5022;p96"/>
          <p:cNvGrpSpPr/>
          <p:nvPr/>
        </p:nvGrpSpPr>
        <p:grpSpPr>
          <a:xfrm>
            <a:off x="740400" y="1571625"/>
            <a:ext cx="7663200" cy="2769075"/>
            <a:chOff x="740400" y="1571625"/>
            <a:chExt cx="7663200" cy="2769075"/>
          </a:xfrm>
        </p:grpSpPr>
        <p:sp>
          <p:nvSpPr>
            <p:cNvPr id="5023" name="Google Shape;5023;p96"/>
            <p:cNvSpPr/>
            <p:nvPr/>
          </p:nvSpPr>
          <p:spPr>
            <a:xfrm>
              <a:off x="1291350" y="1571625"/>
              <a:ext cx="572700" cy="5727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5024" name="Google Shape;5024;p96"/>
            <p:cNvSpPr/>
            <p:nvPr/>
          </p:nvSpPr>
          <p:spPr>
            <a:xfrm>
              <a:off x="3287550" y="3768000"/>
              <a:ext cx="572700" cy="5727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96"/>
            <p:cNvSpPr/>
            <p:nvPr/>
          </p:nvSpPr>
          <p:spPr>
            <a:xfrm>
              <a:off x="5283750" y="1571625"/>
              <a:ext cx="572700" cy="5727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96"/>
            <p:cNvSpPr/>
            <p:nvPr/>
          </p:nvSpPr>
          <p:spPr>
            <a:xfrm>
              <a:off x="7279950" y="3768000"/>
              <a:ext cx="572700" cy="5727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27" name="Google Shape;5027;p96"/>
            <p:cNvCxnSpPr/>
            <p:nvPr/>
          </p:nvCxnSpPr>
          <p:spPr>
            <a:xfrm>
              <a:off x="740400" y="2955625"/>
              <a:ext cx="7663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28" name="Google Shape;5028;p96"/>
            <p:cNvSpPr/>
            <p:nvPr/>
          </p:nvSpPr>
          <p:spPr>
            <a:xfrm>
              <a:off x="1400350" y="2778275"/>
              <a:ext cx="354600" cy="3546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1</a:t>
              </a:r>
              <a:endParaRPr/>
            </a:p>
          </p:txBody>
        </p:sp>
        <p:sp>
          <p:nvSpPr>
            <p:cNvPr id="5029" name="Google Shape;5029;p96"/>
            <p:cNvSpPr/>
            <p:nvPr/>
          </p:nvSpPr>
          <p:spPr>
            <a:xfrm>
              <a:off x="3396600" y="2778275"/>
              <a:ext cx="354600" cy="3546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2</a:t>
              </a:r>
              <a:endParaRPr/>
            </a:p>
          </p:txBody>
        </p:sp>
        <p:sp>
          <p:nvSpPr>
            <p:cNvPr id="5030" name="Google Shape;5030;p96"/>
            <p:cNvSpPr/>
            <p:nvPr/>
          </p:nvSpPr>
          <p:spPr>
            <a:xfrm>
              <a:off x="5392850" y="2778275"/>
              <a:ext cx="354600" cy="3546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3</a:t>
              </a:r>
              <a:endParaRPr/>
            </a:p>
          </p:txBody>
        </p:sp>
        <p:sp>
          <p:nvSpPr>
            <p:cNvPr id="5031" name="Google Shape;5031;p96"/>
            <p:cNvSpPr/>
            <p:nvPr/>
          </p:nvSpPr>
          <p:spPr>
            <a:xfrm>
              <a:off x="7389100" y="2778275"/>
              <a:ext cx="354600" cy="3546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4</a:t>
              </a:r>
              <a:endParaRPr/>
            </a:p>
          </p:txBody>
        </p:sp>
        <p:cxnSp>
          <p:nvCxnSpPr>
            <p:cNvPr id="5032" name="Google Shape;5032;p96"/>
            <p:cNvCxnSpPr>
              <a:stCxn id="5028" idx="0"/>
              <a:endCxn id="5023" idx="2"/>
            </p:cNvCxnSpPr>
            <p:nvPr/>
          </p:nvCxnSpPr>
          <p:spPr>
            <a:xfrm rot="10800000">
              <a:off x="1577650" y="2144375"/>
              <a:ext cx="0" cy="63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3" name="Google Shape;5033;p96"/>
            <p:cNvCxnSpPr>
              <a:stCxn id="5029" idx="2"/>
              <a:endCxn id="5024" idx="0"/>
            </p:cNvCxnSpPr>
            <p:nvPr/>
          </p:nvCxnSpPr>
          <p:spPr>
            <a:xfrm>
              <a:off x="3573900" y="3132875"/>
              <a:ext cx="0" cy="63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4" name="Google Shape;5034;p96"/>
            <p:cNvCxnSpPr>
              <a:stCxn id="5030" idx="0"/>
              <a:endCxn id="5025" idx="2"/>
            </p:cNvCxnSpPr>
            <p:nvPr/>
          </p:nvCxnSpPr>
          <p:spPr>
            <a:xfrm rot="10800000">
              <a:off x="5570150" y="2144375"/>
              <a:ext cx="0" cy="63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5" name="Google Shape;5035;p96"/>
            <p:cNvCxnSpPr>
              <a:stCxn id="5031" idx="2"/>
              <a:endCxn id="5026" idx="0"/>
            </p:cNvCxnSpPr>
            <p:nvPr/>
          </p:nvCxnSpPr>
          <p:spPr>
            <a:xfrm>
              <a:off x="7566400" y="3132875"/>
              <a:ext cx="0" cy="63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36" name="Google Shape;5036;p9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CULTURES AND TRADITIONS</a:t>
            </a:r>
            <a:endParaRPr/>
          </a:p>
        </p:txBody>
      </p:sp>
      <p:sp>
        <p:nvSpPr>
          <p:cNvPr id="5037" name="Google Shape;5037;p96"/>
          <p:cNvSpPr txBox="1"/>
          <p:nvPr/>
        </p:nvSpPr>
        <p:spPr>
          <a:xfrm>
            <a:off x="2728200" y="1308225"/>
            <a:ext cx="1691400" cy="443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PROCEDURE</a:t>
            </a:r>
            <a:endParaRPr sz="1800" dirty="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038" name="Google Shape;5038;p96"/>
          <p:cNvSpPr txBox="1"/>
          <p:nvPr/>
        </p:nvSpPr>
        <p:spPr>
          <a:xfrm>
            <a:off x="2728200" y="1751325"/>
            <a:ext cx="1691400" cy="656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We spoke on Google Meet</a:t>
            </a:r>
            <a:endParaRPr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5039" name="Google Shape;5039;p96"/>
          <p:cNvSpPr txBox="1"/>
          <p:nvPr/>
        </p:nvSpPr>
        <p:spPr>
          <a:xfrm>
            <a:off x="483487" y="3504600"/>
            <a:ext cx="2417761" cy="443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TASK</a:t>
            </a:r>
            <a:endParaRPr sz="2000" dirty="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040" name="Google Shape;5040;p96"/>
          <p:cNvSpPr txBox="1"/>
          <p:nvPr/>
        </p:nvSpPr>
        <p:spPr>
          <a:xfrm>
            <a:off x="489099" y="3947699"/>
            <a:ext cx="2417763" cy="94581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hu-HU" sz="1100" dirty="0">
              <a:latin typeface="Cambay" panose="020B0604020202020204" charset="0"/>
              <a:cs typeface="Cambay" panose="020B0604020202020204" charset="0"/>
            </a:endParaRPr>
          </a:p>
          <a:p>
            <a:pPr algn="ctr"/>
            <a:r>
              <a:rPr lang="en-US" dirty="0">
                <a:latin typeface="Cambay" panose="020B0604020202020204" charset="0"/>
                <a:cs typeface="Cambay" panose="020B0604020202020204" charset="0"/>
              </a:rPr>
              <a:t>Getting to know each other and being able to communicate between cultures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5041" name="Google Shape;5041;p96"/>
          <p:cNvSpPr txBox="1"/>
          <p:nvPr/>
        </p:nvSpPr>
        <p:spPr>
          <a:xfrm>
            <a:off x="4724400" y="3504600"/>
            <a:ext cx="1691400" cy="443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TOPICS</a:t>
            </a:r>
            <a:endParaRPr sz="2000" dirty="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042" name="Google Shape;5042;p96"/>
          <p:cNvSpPr txBox="1"/>
          <p:nvPr/>
        </p:nvSpPr>
        <p:spPr>
          <a:xfrm>
            <a:off x="4724400" y="3947700"/>
            <a:ext cx="1691400" cy="656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Culture, cuisine, language, etc.</a:t>
            </a:r>
            <a:endParaRPr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5043" name="Google Shape;5043;p96"/>
          <p:cNvSpPr txBox="1"/>
          <p:nvPr/>
        </p:nvSpPr>
        <p:spPr>
          <a:xfrm>
            <a:off x="6720600" y="1308225"/>
            <a:ext cx="1771270" cy="4431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FINAL PROJECT</a:t>
            </a:r>
            <a:endParaRPr sz="1600" dirty="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044" name="Google Shape;5044;p96"/>
          <p:cNvSpPr txBox="1"/>
          <p:nvPr/>
        </p:nvSpPr>
        <p:spPr>
          <a:xfrm>
            <a:off x="6720599" y="1751324"/>
            <a:ext cx="1771267" cy="811291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We made a poem about intercultural </a:t>
            </a:r>
            <a:r>
              <a:rPr lang="en-US" dirty="0" err="1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conncetions</a:t>
            </a:r>
            <a:endParaRPr lang="en-US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grpSp>
        <p:nvGrpSpPr>
          <p:cNvPr id="5045" name="Google Shape;5045;p96"/>
          <p:cNvGrpSpPr/>
          <p:nvPr/>
        </p:nvGrpSpPr>
        <p:grpSpPr>
          <a:xfrm>
            <a:off x="1433681" y="1698177"/>
            <a:ext cx="294631" cy="319592"/>
            <a:chOff x="7997193" y="1997539"/>
            <a:chExt cx="294631" cy="319592"/>
          </a:xfrm>
        </p:grpSpPr>
        <p:sp>
          <p:nvSpPr>
            <p:cNvPr id="5046" name="Google Shape;5046;p96"/>
            <p:cNvSpPr/>
            <p:nvPr/>
          </p:nvSpPr>
          <p:spPr>
            <a:xfrm>
              <a:off x="8016141" y="2002068"/>
              <a:ext cx="260379" cy="260301"/>
            </a:xfrm>
            <a:custGeom>
              <a:avLst/>
              <a:gdLst/>
              <a:ahLst/>
              <a:cxnLst/>
              <a:rect l="l" t="t" r="r" b="b"/>
              <a:pathLst>
                <a:path w="10004" h="10001" extrusionOk="0">
                  <a:moveTo>
                    <a:pt x="5001" y="1"/>
                  </a:moveTo>
                  <a:cubicBezTo>
                    <a:pt x="2242" y="1"/>
                    <a:pt x="1" y="2242"/>
                    <a:pt x="1" y="5000"/>
                  </a:cubicBezTo>
                  <a:cubicBezTo>
                    <a:pt x="1" y="7762"/>
                    <a:pt x="2242" y="10000"/>
                    <a:pt x="5001" y="10000"/>
                  </a:cubicBezTo>
                  <a:cubicBezTo>
                    <a:pt x="7763" y="10000"/>
                    <a:pt x="10004" y="7762"/>
                    <a:pt x="10004" y="5000"/>
                  </a:cubicBezTo>
                  <a:cubicBezTo>
                    <a:pt x="10004" y="2242"/>
                    <a:pt x="7763" y="1"/>
                    <a:pt x="5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96"/>
            <p:cNvSpPr/>
            <p:nvPr/>
          </p:nvSpPr>
          <p:spPr>
            <a:xfrm>
              <a:off x="8116243" y="2202350"/>
              <a:ext cx="60202" cy="110096"/>
            </a:xfrm>
            <a:custGeom>
              <a:avLst/>
              <a:gdLst/>
              <a:ahLst/>
              <a:cxnLst/>
              <a:rect l="l" t="t" r="r" b="b"/>
              <a:pathLst>
                <a:path w="2313" h="4230" extrusionOk="0">
                  <a:moveTo>
                    <a:pt x="771" y="1"/>
                  </a:moveTo>
                  <a:lnTo>
                    <a:pt x="771" y="458"/>
                  </a:lnTo>
                  <a:cubicBezTo>
                    <a:pt x="771" y="532"/>
                    <a:pt x="729" y="599"/>
                    <a:pt x="662" y="630"/>
                  </a:cubicBezTo>
                  <a:lnTo>
                    <a:pt x="215" y="856"/>
                  </a:lnTo>
                  <a:cubicBezTo>
                    <a:pt x="85" y="919"/>
                    <a:pt x="0" y="1053"/>
                    <a:pt x="4" y="1197"/>
                  </a:cubicBezTo>
                  <a:lnTo>
                    <a:pt x="4" y="2900"/>
                  </a:lnTo>
                  <a:cubicBezTo>
                    <a:pt x="0" y="3016"/>
                    <a:pt x="36" y="3125"/>
                    <a:pt x="99" y="3220"/>
                  </a:cubicBezTo>
                  <a:lnTo>
                    <a:pt x="289" y="3508"/>
                  </a:lnTo>
                  <a:cubicBezTo>
                    <a:pt x="352" y="3603"/>
                    <a:pt x="387" y="3713"/>
                    <a:pt x="387" y="3829"/>
                  </a:cubicBezTo>
                  <a:lnTo>
                    <a:pt x="387" y="4230"/>
                  </a:lnTo>
                  <a:lnTo>
                    <a:pt x="1925" y="4230"/>
                  </a:lnTo>
                  <a:lnTo>
                    <a:pt x="1925" y="3829"/>
                  </a:lnTo>
                  <a:cubicBezTo>
                    <a:pt x="1925" y="3713"/>
                    <a:pt x="1960" y="3603"/>
                    <a:pt x="2024" y="3508"/>
                  </a:cubicBezTo>
                  <a:lnTo>
                    <a:pt x="2214" y="3220"/>
                  </a:lnTo>
                  <a:cubicBezTo>
                    <a:pt x="2277" y="3125"/>
                    <a:pt x="2312" y="3016"/>
                    <a:pt x="2312" y="2900"/>
                  </a:cubicBezTo>
                  <a:lnTo>
                    <a:pt x="2312" y="1200"/>
                  </a:lnTo>
                  <a:cubicBezTo>
                    <a:pt x="2312" y="1053"/>
                    <a:pt x="2228" y="919"/>
                    <a:pt x="2097" y="856"/>
                  </a:cubicBezTo>
                  <a:lnTo>
                    <a:pt x="1647" y="630"/>
                  </a:lnTo>
                  <a:cubicBezTo>
                    <a:pt x="1580" y="599"/>
                    <a:pt x="1538" y="532"/>
                    <a:pt x="1538" y="458"/>
                  </a:cubicBezTo>
                  <a:lnTo>
                    <a:pt x="15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96"/>
            <p:cNvSpPr/>
            <p:nvPr/>
          </p:nvSpPr>
          <p:spPr>
            <a:xfrm>
              <a:off x="8116243" y="2227622"/>
              <a:ext cx="15044" cy="74855"/>
            </a:xfrm>
            <a:custGeom>
              <a:avLst/>
              <a:gdLst/>
              <a:ahLst/>
              <a:cxnLst/>
              <a:rect l="l" t="t" r="r" b="b"/>
              <a:pathLst>
                <a:path w="578" h="2876" extrusionOk="0">
                  <a:moveTo>
                    <a:pt x="81" y="1"/>
                  </a:moveTo>
                  <a:cubicBezTo>
                    <a:pt x="29" y="64"/>
                    <a:pt x="4" y="145"/>
                    <a:pt x="0" y="226"/>
                  </a:cubicBezTo>
                  <a:lnTo>
                    <a:pt x="0" y="1932"/>
                  </a:lnTo>
                  <a:cubicBezTo>
                    <a:pt x="0" y="2045"/>
                    <a:pt x="36" y="2157"/>
                    <a:pt x="99" y="2249"/>
                  </a:cubicBezTo>
                  <a:lnTo>
                    <a:pt x="289" y="2537"/>
                  </a:lnTo>
                  <a:cubicBezTo>
                    <a:pt x="352" y="2632"/>
                    <a:pt x="387" y="2742"/>
                    <a:pt x="387" y="2858"/>
                  </a:cubicBezTo>
                  <a:lnTo>
                    <a:pt x="387" y="2875"/>
                  </a:lnTo>
                  <a:lnTo>
                    <a:pt x="577" y="2875"/>
                  </a:lnTo>
                  <a:lnTo>
                    <a:pt x="577" y="567"/>
                  </a:lnTo>
                  <a:cubicBezTo>
                    <a:pt x="577" y="444"/>
                    <a:pt x="521" y="331"/>
                    <a:pt x="426" y="258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96"/>
            <p:cNvSpPr/>
            <p:nvPr/>
          </p:nvSpPr>
          <p:spPr>
            <a:xfrm>
              <a:off x="8161401" y="2227622"/>
              <a:ext cx="15044" cy="74855"/>
            </a:xfrm>
            <a:custGeom>
              <a:avLst/>
              <a:gdLst/>
              <a:ahLst/>
              <a:cxnLst/>
              <a:rect l="l" t="t" r="r" b="b"/>
              <a:pathLst>
                <a:path w="578" h="2876" extrusionOk="0">
                  <a:moveTo>
                    <a:pt x="496" y="1"/>
                  </a:moveTo>
                  <a:lnTo>
                    <a:pt x="151" y="258"/>
                  </a:lnTo>
                  <a:cubicBezTo>
                    <a:pt x="56" y="331"/>
                    <a:pt x="0" y="444"/>
                    <a:pt x="0" y="567"/>
                  </a:cubicBezTo>
                  <a:lnTo>
                    <a:pt x="0" y="2875"/>
                  </a:lnTo>
                  <a:lnTo>
                    <a:pt x="190" y="2875"/>
                  </a:lnTo>
                  <a:lnTo>
                    <a:pt x="190" y="2858"/>
                  </a:lnTo>
                  <a:cubicBezTo>
                    <a:pt x="190" y="2742"/>
                    <a:pt x="225" y="2632"/>
                    <a:pt x="289" y="2537"/>
                  </a:cubicBezTo>
                  <a:lnTo>
                    <a:pt x="479" y="2249"/>
                  </a:lnTo>
                  <a:cubicBezTo>
                    <a:pt x="542" y="2157"/>
                    <a:pt x="577" y="2045"/>
                    <a:pt x="577" y="1932"/>
                  </a:cubicBezTo>
                  <a:lnTo>
                    <a:pt x="577" y="226"/>
                  </a:lnTo>
                  <a:cubicBezTo>
                    <a:pt x="574" y="145"/>
                    <a:pt x="545" y="64"/>
                    <a:pt x="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96"/>
            <p:cNvSpPr/>
            <p:nvPr/>
          </p:nvSpPr>
          <p:spPr>
            <a:xfrm>
              <a:off x="8126316" y="2297402"/>
              <a:ext cx="40056" cy="15044"/>
            </a:xfrm>
            <a:custGeom>
              <a:avLst/>
              <a:gdLst/>
              <a:ahLst/>
              <a:cxnLst/>
              <a:rect l="l" t="t" r="r" b="b"/>
              <a:pathLst>
                <a:path w="1539" h="578" extrusionOk="0">
                  <a:moveTo>
                    <a:pt x="0" y="1"/>
                  </a:moveTo>
                  <a:lnTo>
                    <a:pt x="0" y="578"/>
                  </a:lnTo>
                  <a:lnTo>
                    <a:pt x="1538" y="578"/>
                  </a:lnTo>
                  <a:lnTo>
                    <a:pt x="15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96"/>
            <p:cNvSpPr/>
            <p:nvPr/>
          </p:nvSpPr>
          <p:spPr>
            <a:xfrm>
              <a:off x="8143806" y="2227362"/>
              <a:ext cx="5075" cy="70066"/>
            </a:xfrm>
            <a:custGeom>
              <a:avLst/>
              <a:gdLst/>
              <a:ahLst/>
              <a:cxnLst/>
              <a:rect l="l" t="t" r="r" b="b"/>
              <a:pathLst>
                <a:path w="195" h="2692" extrusionOk="0">
                  <a:moveTo>
                    <a:pt x="1" y="0"/>
                  </a:moveTo>
                  <a:lnTo>
                    <a:pt x="1" y="2692"/>
                  </a:lnTo>
                  <a:lnTo>
                    <a:pt x="194" y="269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96"/>
            <p:cNvSpPr/>
            <p:nvPr/>
          </p:nvSpPr>
          <p:spPr>
            <a:xfrm>
              <a:off x="8136310" y="2202350"/>
              <a:ext cx="20067" cy="25038"/>
            </a:xfrm>
            <a:custGeom>
              <a:avLst/>
              <a:gdLst/>
              <a:ahLst/>
              <a:cxnLst/>
              <a:rect l="l" t="t" r="r" b="b"/>
              <a:pathLst>
                <a:path w="771" h="962" extrusionOk="0">
                  <a:moveTo>
                    <a:pt x="0" y="1"/>
                  </a:moveTo>
                  <a:lnTo>
                    <a:pt x="0" y="574"/>
                  </a:lnTo>
                  <a:cubicBezTo>
                    <a:pt x="0" y="789"/>
                    <a:pt x="172" y="961"/>
                    <a:pt x="384" y="961"/>
                  </a:cubicBezTo>
                  <a:cubicBezTo>
                    <a:pt x="598" y="961"/>
                    <a:pt x="771" y="789"/>
                    <a:pt x="771" y="578"/>
                  </a:cubicBezTo>
                  <a:lnTo>
                    <a:pt x="7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96"/>
            <p:cNvSpPr/>
            <p:nvPr/>
          </p:nvSpPr>
          <p:spPr>
            <a:xfrm>
              <a:off x="8126316" y="2162241"/>
              <a:ext cx="40056" cy="45080"/>
            </a:xfrm>
            <a:custGeom>
              <a:avLst/>
              <a:gdLst/>
              <a:ahLst/>
              <a:cxnLst/>
              <a:rect l="l" t="t" r="r" b="b"/>
              <a:pathLst>
                <a:path w="1539" h="1732" extrusionOk="0">
                  <a:moveTo>
                    <a:pt x="578" y="0"/>
                  </a:moveTo>
                  <a:cubicBezTo>
                    <a:pt x="257" y="0"/>
                    <a:pt x="0" y="261"/>
                    <a:pt x="0" y="578"/>
                  </a:cubicBezTo>
                  <a:lnTo>
                    <a:pt x="0" y="965"/>
                  </a:lnTo>
                  <a:cubicBezTo>
                    <a:pt x="0" y="1387"/>
                    <a:pt x="345" y="1732"/>
                    <a:pt x="768" y="1732"/>
                  </a:cubicBezTo>
                  <a:cubicBezTo>
                    <a:pt x="1193" y="1732"/>
                    <a:pt x="1538" y="1387"/>
                    <a:pt x="1538" y="965"/>
                  </a:cubicBezTo>
                  <a:lnTo>
                    <a:pt x="1538" y="578"/>
                  </a:lnTo>
                  <a:cubicBezTo>
                    <a:pt x="1538" y="261"/>
                    <a:pt x="1281" y="0"/>
                    <a:pt x="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96"/>
            <p:cNvSpPr/>
            <p:nvPr/>
          </p:nvSpPr>
          <p:spPr>
            <a:xfrm>
              <a:off x="8126316" y="2162241"/>
              <a:ext cx="40056" cy="20093"/>
            </a:xfrm>
            <a:custGeom>
              <a:avLst/>
              <a:gdLst/>
              <a:ahLst/>
              <a:cxnLst/>
              <a:rect l="l" t="t" r="r" b="b"/>
              <a:pathLst>
                <a:path w="1539" h="772" extrusionOk="0">
                  <a:moveTo>
                    <a:pt x="578" y="0"/>
                  </a:moveTo>
                  <a:cubicBezTo>
                    <a:pt x="257" y="0"/>
                    <a:pt x="0" y="261"/>
                    <a:pt x="0" y="578"/>
                  </a:cubicBezTo>
                  <a:cubicBezTo>
                    <a:pt x="0" y="578"/>
                    <a:pt x="578" y="771"/>
                    <a:pt x="1538" y="771"/>
                  </a:cubicBezTo>
                  <a:lnTo>
                    <a:pt x="1538" y="578"/>
                  </a:lnTo>
                  <a:cubicBezTo>
                    <a:pt x="1538" y="261"/>
                    <a:pt x="1281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96"/>
            <p:cNvSpPr/>
            <p:nvPr/>
          </p:nvSpPr>
          <p:spPr>
            <a:xfrm>
              <a:off x="8126316" y="2162241"/>
              <a:ext cx="27511" cy="18349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578" y="0"/>
                  </a:moveTo>
                  <a:cubicBezTo>
                    <a:pt x="257" y="0"/>
                    <a:pt x="0" y="261"/>
                    <a:pt x="0" y="578"/>
                  </a:cubicBezTo>
                  <a:cubicBezTo>
                    <a:pt x="187" y="634"/>
                    <a:pt x="380" y="676"/>
                    <a:pt x="578" y="704"/>
                  </a:cubicBezTo>
                  <a:lnTo>
                    <a:pt x="578" y="578"/>
                  </a:lnTo>
                  <a:cubicBezTo>
                    <a:pt x="578" y="296"/>
                    <a:pt x="782" y="57"/>
                    <a:pt x="1056" y="11"/>
                  </a:cubicBezTo>
                  <a:cubicBezTo>
                    <a:pt x="1024" y="4"/>
                    <a:pt x="993" y="4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96"/>
            <p:cNvSpPr/>
            <p:nvPr/>
          </p:nvSpPr>
          <p:spPr>
            <a:xfrm>
              <a:off x="8196382" y="2202350"/>
              <a:ext cx="60097" cy="110096"/>
            </a:xfrm>
            <a:custGeom>
              <a:avLst/>
              <a:gdLst/>
              <a:ahLst/>
              <a:cxnLst/>
              <a:rect l="l" t="t" r="r" b="b"/>
              <a:pathLst>
                <a:path w="2309" h="4230" extrusionOk="0">
                  <a:moveTo>
                    <a:pt x="771" y="1"/>
                  </a:moveTo>
                  <a:lnTo>
                    <a:pt x="771" y="458"/>
                  </a:lnTo>
                  <a:cubicBezTo>
                    <a:pt x="771" y="532"/>
                    <a:pt x="728" y="599"/>
                    <a:pt x="662" y="630"/>
                  </a:cubicBezTo>
                  <a:lnTo>
                    <a:pt x="211" y="856"/>
                  </a:lnTo>
                  <a:cubicBezTo>
                    <a:pt x="81" y="919"/>
                    <a:pt x="0" y="1053"/>
                    <a:pt x="0" y="1197"/>
                  </a:cubicBezTo>
                  <a:lnTo>
                    <a:pt x="0" y="2900"/>
                  </a:lnTo>
                  <a:cubicBezTo>
                    <a:pt x="0" y="3016"/>
                    <a:pt x="35" y="3125"/>
                    <a:pt x="99" y="3220"/>
                  </a:cubicBezTo>
                  <a:lnTo>
                    <a:pt x="289" y="3508"/>
                  </a:lnTo>
                  <a:cubicBezTo>
                    <a:pt x="352" y="3603"/>
                    <a:pt x="384" y="3713"/>
                    <a:pt x="384" y="3829"/>
                  </a:cubicBezTo>
                  <a:lnTo>
                    <a:pt x="384" y="4230"/>
                  </a:lnTo>
                  <a:lnTo>
                    <a:pt x="1925" y="4230"/>
                  </a:lnTo>
                  <a:lnTo>
                    <a:pt x="1925" y="3829"/>
                  </a:lnTo>
                  <a:cubicBezTo>
                    <a:pt x="1925" y="3713"/>
                    <a:pt x="1956" y="3603"/>
                    <a:pt x="2020" y="3508"/>
                  </a:cubicBezTo>
                  <a:lnTo>
                    <a:pt x="2213" y="3220"/>
                  </a:lnTo>
                  <a:cubicBezTo>
                    <a:pt x="2273" y="3125"/>
                    <a:pt x="2308" y="3016"/>
                    <a:pt x="2308" y="2900"/>
                  </a:cubicBezTo>
                  <a:lnTo>
                    <a:pt x="2308" y="1200"/>
                  </a:lnTo>
                  <a:cubicBezTo>
                    <a:pt x="2308" y="1053"/>
                    <a:pt x="2227" y="919"/>
                    <a:pt x="2097" y="856"/>
                  </a:cubicBezTo>
                  <a:lnTo>
                    <a:pt x="1647" y="630"/>
                  </a:lnTo>
                  <a:cubicBezTo>
                    <a:pt x="1580" y="599"/>
                    <a:pt x="1538" y="532"/>
                    <a:pt x="1538" y="458"/>
                  </a:cubicBezTo>
                  <a:lnTo>
                    <a:pt x="15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96"/>
            <p:cNvSpPr/>
            <p:nvPr/>
          </p:nvSpPr>
          <p:spPr>
            <a:xfrm>
              <a:off x="8196382" y="2227622"/>
              <a:ext cx="15044" cy="74855"/>
            </a:xfrm>
            <a:custGeom>
              <a:avLst/>
              <a:gdLst/>
              <a:ahLst/>
              <a:cxnLst/>
              <a:rect l="l" t="t" r="r" b="b"/>
              <a:pathLst>
                <a:path w="578" h="2876" extrusionOk="0">
                  <a:moveTo>
                    <a:pt x="78" y="1"/>
                  </a:moveTo>
                  <a:cubicBezTo>
                    <a:pt x="28" y="64"/>
                    <a:pt x="0" y="145"/>
                    <a:pt x="0" y="226"/>
                  </a:cubicBezTo>
                  <a:lnTo>
                    <a:pt x="0" y="1932"/>
                  </a:lnTo>
                  <a:cubicBezTo>
                    <a:pt x="0" y="2045"/>
                    <a:pt x="32" y="2157"/>
                    <a:pt x="95" y="2249"/>
                  </a:cubicBezTo>
                  <a:lnTo>
                    <a:pt x="289" y="2537"/>
                  </a:lnTo>
                  <a:cubicBezTo>
                    <a:pt x="352" y="2632"/>
                    <a:pt x="384" y="2742"/>
                    <a:pt x="384" y="2858"/>
                  </a:cubicBezTo>
                  <a:lnTo>
                    <a:pt x="384" y="2875"/>
                  </a:lnTo>
                  <a:lnTo>
                    <a:pt x="577" y="2875"/>
                  </a:lnTo>
                  <a:lnTo>
                    <a:pt x="577" y="567"/>
                  </a:lnTo>
                  <a:cubicBezTo>
                    <a:pt x="577" y="444"/>
                    <a:pt x="521" y="331"/>
                    <a:pt x="422" y="258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96"/>
            <p:cNvSpPr/>
            <p:nvPr/>
          </p:nvSpPr>
          <p:spPr>
            <a:xfrm>
              <a:off x="8241513" y="2227622"/>
              <a:ext cx="15044" cy="74855"/>
            </a:xfrm>
            <a:custGeom>
              <a:avLst/>
              <a:gdLst/>
              <a:ahLst/>
              <a:cxnLst/>
              <a:rect l="l" t="t" r="r" b="b"/>
              <a:pathLst>
                <a:path w="578" h="2876" extrusionOk="0">
                  <a:moveTo>
                    <a:pt x="497" y="1"/>
                  </a:moveTo>
                  <a:lnTo>
                    <a:pt x="152" y="258"/>
                  </a:lnTo>
                  <a:cubicBezTo>
                    <a:pt x="57" y="331"/>
                    <a:pt x="1" y="444"/>
                    <a:pt x="1" y="567"/>
                  </a:cubicBezTo>
                  <a:lnTo>
                    <a:pt x="1" y="2875"/>
                  </a:lnTo>
                  <a:lnTo>
                    <a:pt x="191" y="2875"/>
                  </a:lnTo>
                  <a:lnTo>
                    <a:pt x="191" y="2858"/>
                  </a:lnTo>
                  <a:cubicBezTo>
                    <a:pt x="191" y="2742"/>
                    <a:pt x="222" y="2632"/>
                    <a:pt x="286" y="2537"/>
                  </a:cubicBezTo>
                  <a:lnTo>
                    <a:pt x="479" y="2249"/>
                  </a:lnTo>
                  <a:cubicBezTo>
                    <a:pt x="543" y="2157"/>
                    <a:pt x="578" y="2045"/>
                    <a:pt x="578" y="1932"/>
                  </a:cubicBezTo>
                  <a:lnTo>
                    <a:pt x="578" y="226"/>
                  </a:lnTo>
                  <a:cubicBezTo>
                    <a:pt x="574" y="145"/>
                    <a:pt x="546" y="64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96"/>
            <p:cNvSpPr/>
            <p:nvPr/>
          </p:nvSpPr>
          <p:spPr>
            <a:xfrm>
              <a:off x="8206350" y="2297402"/>
              <a:ext cx="40056" cy="15044"/>
            </a:xfrm>
            <a:custGeom>
              <a:avLst/>
              <a:gdLst/>
              <a:ahLst/>
              <a:cxnLst/>
              <a:rect l="l" t="t" r="r" b="b"/>
              <a:pathLst>
                <a:path w="1539" h="578" extrusionOk="0">
                  <a:moveTo>
                    <a:pt x="1" y="1"/>
                  </a:moveTo>
                  <a:lnTo>
                    <a:pt x="1" y="578"/>
                  </a:lnTo>
                  <a:lnTo>
                    <a:pt x="1538" y="578"/>
                  </a:lnTo>
                  <a:lnTo>
                    <a:pt x="15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96"/>
            <p:cNvSpPr/>
            <p:nvPr/>
          </p:nvSpPr>
          <p:spPr>
            <a:xfrm>
              <a:off x="8223945" y="2227362"/>
              <a:ext cx="4971" cy="70066"/>
            </a:xfrm>
            <a:custGeom>
              <a:avLst/>
              <a:gdLst/>
              <a:ahLst/>
              <a:cxnLst/>
              <a:rect l="l" t="t" r="r" b="b"/>
              <a:pathLst>
                <a:path w="191" h="2692" extrusionOk="0">
                  <a:moveTo>
                    <a:pt x="0" y="0"/>
                  </a:moveTo>
                  <a:lnTo>
                    <a:pt x="0" y="2692"/>
                  </a:lnTo>
                  <a:lnTo>
                    <a:pt x="190" y="269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96"/>
            <p:cNvSpPr/>
            <p:nvPr/>
          </p:nvSpPr>
          <p:spPr>
            <a:xfrm>
              <a:off x="8216423" y="2202350"/>
              <a:ext cx="19989" cy="25038"/>
            </a:xfrm>
            <a:custGeom>
              <a:avLst/>
              <a:gdLst/>
              <a:ahLst/>
              <a:cxnLst/>
              <a:rect l="l" t="t" r="r" b="b"/>
              <a:pathLst>
                <a:path w="768" h="962" extrusionOk="0">
                  <a:moveTo>
                    <a:pt x="1" y="1"/>
                  </a:moveTo>
                  <a:lnTo>
                    <a:pt x="1" y="574"/>
                  </a:lnTo>
                  <a:cubicBezTo>
                    <a:pt x="1" y="789"/>
                    <a:pt x="173" y="961"/>
                    <a:pt x="384" y="961"/>
                  </a:cubicBezTo>
                  <a:cubicBezTo>
                    <a:pt x="595" y="961"/>
                    <a:pt x="768" y="789"/>
                    <a:pt x="768" y="578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96"/>
            <p:cNvSpPr/>
            <p:nvPr/>
          </p:nvSpPr>
          <p:spPr>
            <a:xfrm>
              <a:off x="8206350" y="2162241"/>
              <a:ext cx="40134" cy="45080"/>
            </a:xfrm>
            <a:custGeom>
              <a:avLst/>
              <a:gdLst/>
              <a:ahLst/>
              <a:cxnLst/>
              <a:rect l="l" t="t" r="r" b="b"/>
              <a:pathLst>
                <a:path w="1542" h="1732" extrusionOk="0">
                  <a:moveTo>
                    <a:pt x="578" y="0"/>
                  </a:moveTo>
                  <a:cubicBezTo>
                    <a:pt x="261" y="0"/>
                    <a:pt x="1" y="261"/>
                    <a:pt x="1" y="578"/>
                  </a:cubicBezTo>
                  <a:lnTo>
                    <a:pt x="1" y="965"/>
                  </a:lnTo>
                  <a:cubicBezTo>
                    <a:pt x="1" y="1387"/>
                    <a:pt x="345" y="1732"/>
                    <a:pt x="771" y="1732"/>
                  </a:cubicBezTo>
                  <a:cubicBezTo>
                    <a:pt x="1197" y="1732"/>
                    <a:pt x="1542" y="1387"/>
                    <a:pt x="1542" y="965"/>
                  </a:cubicBezTo>
                  <a:lnTo>
                    <a:pt x="1542" y="578"/>
                  </a:lnTo>
                  <a:cubicBezTo>
                    <a:pt x="1542" y="261"/>
                    <a:pt x="1281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96"/>
            <p:cNvSpPr/>
            <p:nvPr/>
          </p:nvSpPr>
          <p:spPr>
            <a:xfrm>
              <a:off x="8206350" y="2162241"/>
              <a:ext cx="40134" cy="20093"/>
            </a:xfrm>
            <a:custGeom>
              <a:avLst/>
              <a:gdLst/>
              <a:ahLst/>
              <a:cxnLst/>
              <a:rect l="l" t="t" r="r" b="b"/>
              <a:pathLst>
                <a:path w="1542" h="772" extrusionOk="0">
                  <a:moveTo>
                    <a:pt x="581" y="0"/>
                  </a:moveTo>
                  <a:cubicBezTo>
                    <a:pt x="261" y="0"/>
                    <a:pt x="4" y="261"/>
                    <a:pt x="4" y="578"/>
                  </a:cubicBezTo>
                  <a:lnTo>
                    <a:pt x="1" y="578"/>
                  </a:lnTo>
                  <a:cubicBezTo>
                    <a:pt x="1" y="578"/>
                    <a:pt x="578" y="771"/>
                    <a:pt x="1542" y="771"/>
                  </a:cubicBezTo>
                  <a:lnTo>
                    <a:pt x="1542" y="578"/>
                  </a:lnTo>
                  <a:cubicBezTo>
                    <a:pt x="1542" y="261"/>
                    <a:pt x="1281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96"/>
            <p:cNvSpPr/>
            <p:nvPr/>
          </p:nvSpPr>
          <p:spPr>
            <a:xfrm>
              <a:off x="8206350" y="2162241"/>
              <a:ext cx="27589" cy="18349"/>
            </a:xfrm>
            <a:custGeom>
              <a:avLst/>
              <a:gdLst/>
              <a:ahLst/>
              <a:cxnLst/>
              <a:rect l="l" t="t" r="r" b="b"/>
              <a:pathLst>
                <a:path w="1060" h="705" extrusionOk="0">
                  <a:moveTo>
                    <a:pt x="578" y="0"/>
                  </a:moveTo>
                  <a:cubicBezTo>
                    <a:pt x="261" y="0"/>
                    <a:pt x="1" y="261"/>
                    <a:pt x="1" y="578"/>
                  </a:cubicBezTo>
                  <a:cubicBezTo>
                    <a:pt x="191" y="634"/>
                    <a:pt x="384" y="676"/>
                    <a:pt x="578" y="704"/>
                  </a:cubicBezTo>
                  <a:lnTo>
                    <a:pt x="578" y="578"/>
                  </a:lnTo>
                  <a:cubicBezTo>
                    <a:pt x="578" y="296"/>
                    <a:pt x="782" y="57"/>
                    <a:pt x="1060" y="11"/>
                  </a:cubicBezTo>
                  <a:cubicBezTo>
                    <a:pt x="1028" y="4"/>
                    <a:pt x="996" y="4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96"/>
            <p:cNvSpPr/>
            <p:nvPr/>
          </p:nvSpPr>
          <p:spPr>
            <a:xfrm>
              <a:off x="8036208" y="2202350"/>
              <a:ext cx="60097" cy="110096"/>
            </a:xfrm>
            <a:custGeom>
              <a:avLst/>
              <a:gdLst/>
              <a:ahLst/>
              <a:cxnLst/>
              <a:rect l="l" t="t" r="r" b="b"/>
              <a:pathLst>
                <a:path w="2309" h="4230" extrusionOk="0">
                  <a:moveTo>
                    <a:pt x="771" y="1"/>
                  </a:moveTo>
                  <a:lnTo>
                    <a:pt x="771" y="458"/>
                  </a:lnTo>
                  <a:cubicBezTo>
                    <a:pt x="767" y="532"/>
                    <a:pt x="729" y="599"/>
                    <a:pt x="662" y="630"/>
                  </a:cubicBezTo>
                  <a:lnTo>
                    <a:pt x="211" y="856"/>
                  </a:lnTo>
                  <a:cubicBezTo>
                    <a:pt x="81" y="919"/>
                    <a:pt x="0" y="1053"/>
                    <a:pt x="0" y="1197"/>
                  </a:cubicBezTo>
                  <a:lnTo>
                    <a:pt x="0" y="2900"/>
                  </a:lnTo>
                  <a:cubicBezTo>
                    <a:pt x="0" y="3016"/>
                    <a:pt x="35" y="3125"/>
                    <a:pt x="99" y="3220"/>
                  </a:cubicBezTo>
                  <a:lnTo>
                    <a:pt x="289" y="3508"/>
                  </a:lnTo>
                  <a:cubicBezTo>
                    <a:pt x="352" y="3603"/>
                    <a:pt x="384" y="3713"/>
                    <a:pt x="384" y="3829"/>
                  </a:cubicBezTo>
                  <a:lnTo>
                    <a:pt x="384" y="4230"/>
                  </a:lnTo>
                  <a:lnTo>
                    <a:pt x="1925" y="4230"/>
                  </a:lnTo>
                  <a:lnTo>
                    <a:pt x="1925" y="3829"/>
                  </a:lnTo>
                  <a:cubicBezTo>
                    <a:pt x="1925" y="3713"/>
                    <a:pt x="1957" y="3603"/>
                    <a:pt x="2020" y="3508"/>
                  </a:cubicBezTo>
                  <a:lnTo>
                    <a:pt x="2213" y="3220"/>
                  </a:lnTo>
                  <a:cubicBezTo>
                    <a:pt x="2273" y="3125"/>
                    <a:pt x="2308" y="3016"/>
                    <a:pt x="2308" y="2900"/>
                  </a:cubicBezTo>
                  <a:lnTo>
                    <a:pt x="2308" y="1200"/>
                  </a:lnTo>
                  <a:cubicBezTo>
                    <a:pt x="2308" y="1053"/>
                    <a:pt x="2228" y="919"/>
                    <a:pt x="2094" y="856"/>
                  </a:cubicBezTo>
                  <a:lnTo>
                    <a:pt x="1643" y="630"/>
                  </a:lnTo>
                  <a:cubicBezTo>
                    <a:pt x="1580" y="595"/>
                    <a:pt x="1538" y="528"/>
                    <a:pt x="1538" y="458"/>
                  </a:cubicBezTo>
                  <a:lnTo>
                    <a:pt x="1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96"/>
            <p:cNvSpPr/>
            <p:nvPr/>
          </p:nvSpPr>
          <p:spPr>
            <a:xfrm>
              <a:off x="8036208" y="2227622"/>
              <a:ext cx="15044" cy="74855"/>
            </a:xfrm>
            <a:custGeom>
              <a:avLst/>
              <a:gdLst/>
              <a:ahLst/>
              <a:cxnLst/>
              <a:rect l="l" t="t" r="r" b="b"/>
              <a:pathLst>
                <a:path w="578" h="2876" extrusionOk="0">
                  <a:moveTo>
                    <a:pt x="78" y="1"/>
                  </a:moveTo>
                  <a:cubicBezTo>
                    <a:pt x="28" y="64"/>
                    <a:pt x="0" y="145"/>
                    <a:pt x="0" y="226"/>
                  </a:cubicBezTo>
                  <a:lnTo>
                    <a:pt x="0" y="1932"/>
                  </a:lnTo>
                  <a:cubicBezTo>
                    <a:pt x="0" y="2045"/>
                    <a:pt x="32" y="2157"/>
                    <a:pt x="95" y="2249"/>
                  </a:cubicBezTo>
                  <a:lnTo>
                    <a:pt x="289" y="2537"/>
                  </a:lnTo>
                  <a:cubicBezTo>
                    <a:pt x="352" y="2632"/>
                    <a:pt x="384" y="2742"/>
                    <a:pt x="384" y="2858"/>
                  </a:cubicBezTo>
                  <a:lnTo>
                    <a:pt x="384" y="2875"/>
                  </a:lnTo>
                  <a:lnTo>
                    <a:pt x="577" y="2875"/>
                  </a:lnTo>
                  <a:lnTo>
                    <a:pt x="577" y="567"/>
                  </a:lnTo>
                  <a:cubicBezTo>
                    <a:pt x="577" y="444"/>
                    <a:pt x="521" y="331"/>
                    <a:pt x="423" y="258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96"/>
            <p:cNvSpPr/>
            <p:nvPr/>
          </p:nvSpPr>
          <p:spPr>
            <a:xfrm>
              <a:off x="8081262" y="2227622"/>
              <a:ext cx="15044" cy="74855"/>
            </a:xfrm>
            <a:custGeom>
              <a:avLst/>
              <a:gdLst/>
              <a:ahLst/>
              <a:cxnLst/>
              <a:rect l="l" t="t" r="r" b="b"/>
              <a:pathLst>
                <a:path w="578" h="2876" extrusionOk="0">
                  <a:moveTo>
                    <a:pt x="497" y="1"/>
                  </a:moveTo>
                  <a:lnTo>
                    <a:pt x="152" y="258"/>
                  </a:lnTo>
                  <a:cubicBezTo>
                    <a:pt x="57" y="331"/>
                    <a:pt x="0" y="444"/>
                    <a:pt x="0" y="567"/>
                  </a:cubicBezTo>
                  <a:lnTo>
                    <a:pt x="0" y="2875"/>
                  </a:lnTo>
                  <a:lnTo>
                    <a:pt x="194" y="2875"/>
                  </a:lnTo>
                  <a:lnTo>
                    <a:pt x="194" y="2858"/>
                  </a:lnTo>
                  <a:cubicBezTo>
                    <a:pt x="194" y="2742"/>
                    <a:pt x="226" y="2632"/>
                    <a:pt x="289" y="2537"/>
                  </a:cubicBezTo>
                  <a:lnTo>
                    <a:pt x="479" y="2249"/>
                  </a:lnTo>
                  <a:cubicBezTo>
                    <a:pt x="542" y="2157"/>
                    <a:pt x="577" y="2045"/>
                    <a:pt x="577" y="1932"/>
                  </a:cubicBezTo>
                  <a:lnTo>
                    <a:pt x="577" y="226"/>
                  </a:lnTo>
                  <a:cubicBezTo>
                    <a:pt x="574" y="145"/>
                    <a:pt x="546" y="64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96"/>
            <p:cNvSpPr/>
            <p:nvPr/>
          </p:nvSpPr>
          <p:spPr>
            <a:xfrm>
              <a:off x="8046177" y="2297402"/>
              <a:ext cx="40056" cy="15044"/>
            </a:xfrm>
            <a:custGeom>
              <a:avLst/>
              <a:gdLst/>
              <a:ahLst/>
              <a:cxnLst/>
              <a:rect l="l" t="t" r="r" b="b"/>
              <a:pathLst>
                <a:path w="1539" h="578" extrusionOk="0">
                  <a:moveTo>
                    <a:pt x="1" y="1"/>
                  </a:moveTo>
                  <a:lnTo>
                    <a:pt x="1" y="578"/>
                  </a:lnTo>
                  <a:lnTo>
                    <a:pt x="1538" y="578"/>
                  </a:lnTo>
                  <a:lnTo>
                    <a:pt x="15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96"/>
            <p:cNvSpPr/>
            <p:nvPr/>
          </p:nvSpPr>
          <p:spPr>
            <a:xfrm>
              <a:off x="8063772" y="2227362"/>
              <a:ext cx="4971" cy="70066"/>
            </a:xfrm>
            <a:custGeom>
              <a:avLst/>
              <a:gdLst/>
              <a:ahLst/>
              <a:cxnLst/>
              <a:rect l="l" t="t" r="r" b="b"/>
              <a:pathLst>
                <a:path w="191" h="2692" extrusionOk="0">
                  <a:moveTo>
                    <a:pt x="0" y="0"/>
                  </a:moveTo>
                  <a:lnTo>
                    <a:pt x="0" y="2692"/>
                  </a:lnTo>
                  <a:lnTo>
                    <a:pt x="190" y="269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96"/>
            <p:cNvSpPr/>
            <p:nvPr/>
          </p:nvSpPr>
          <p:spPr>
            <a:xfrm>
              <a:off x="8056250" y="2202350"/>
              <a:ext cx="19989" cy="25038"/>
            </a:xfrm>
            <a:custGeom>
              <a:avLst/>
              <a:gdLst/>
              <a:ahLst/>
              <a:cxnLst/>
              <a:rect l="l" t="t" r="r" b="b"/>
              <a:pathLst>
                <a:path w="768" h="962" extrusionOk="0">
                  <a:moveTo>
                    <a:pt x="1" y="1"/>
                  </a:moveTo>
                  <a:lnTo>
                    <a:pt x="1" y="574"/>
                  </a:lnTo>
                  <a:cubicBezTo>
                    <a:pt x="1" y="789"/>
                    <a:pt x="170" y="961"/>
                    <a:pt x="384" y="961"/>
                  </a:cubicBezTo>
                  <a:cubicBezTo>
                    <a:pt x="595" y="961"/>
                    <a:pt x="768" y="789"/>
                    <a:pt x="768" y="578"/>
                  </a:cubicBezTo>
                  <a:lnTo>
                    <a:pt x="7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96"/>
            <p:cNvSpPr/>
            <p:nvPr/>
          </p:nvSpPr>
          <p:spPr>
            <a:xfrm>
              <a:off x="8046177" y="2162241"/>
              <a:ext cx="40134" cy="45080"/>
            </a:xfrm>
            <a:custGeom>
              <a:avLst/>
              <a:gdLst/>
              <a:ahLst/>
              <a:cxnLst/>
              <a:rect l="l" t="t" r="r" b="b"/>
              <a:pathLst>
                <a:path w="1542" h="1732" extrusionOk="0">
                  <a:moveTo>
                    <a:pt x="578" y="0"/>
                  </a:moveTo>
                  <a:cubicBezTo>
                    <a:pt x="261" y="0"/>
                    <a:pt x="1" y="261"/>
                    <a:pt x="1" y="578"/>
                  </a:cubicBezTo>
                  <a:lnTo>
                    <a:pt x="1" y="965"/>
                  </a:lnTo>
                  <a:cubicBezTo>
                    <a:pt x="1" y="1387"/>
                    <a:pt x="346" y="1732"/>
                    <a:pt x="771" y="1732"/>
                  </a:cubicBezTo>
                  <a:cubicBezTo>
                    <a:pt x="1197" y="1732"/>
                    <a:pt x="1542" y="1387"/>
                    <a:pt x="1542" y="965"/>
                  </a:cubicBezTo>
                  <a:lnTo>
                    <a:pt x="1542" y="578"/>
                  </a:lnTo>
                  <a:cubicBezTo>
                    <a:pt x="1542" y="261"/>
                    <a:pt x="1282" y="0"/>
                    <a:pt x="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96"/>
            <p:cNvSpPr/>
            <p:nvPr/>
          </p:nvSpPr>
          <p:spPr>
            <a:xfrm>
              <a:off x="8046177" y="2162241"/>
              <a:ext cx="40134" cy="20093"/>
            </a:xfrm>
            <a:custGeom>
              <a:avLst/>
              <a:gdLst/>
              <a:ahLst/>
              <a:cxnLst/>
              <a:rect l="l" t="t" r="r" b="b"/>
              <a:pathLst>
                <a:path w="1542" h="772" extrusionOk="0">
                  <a:moveTo>
                    <a:pt x="578" y="0"/>
                  </a:moveTo>
                  <a:cubicBezTo>
                    <a:pt x="261" y="0"/>
                    <a:pt x="1" y="261"/>
                    <a:pt x="1" y="578"/>
                  </a:cubicBezTo>
                  <a:cubicBezTo>
                    <a:pt x="1" y="578"/>
                    <a:pt x="578" y="771"/>
                    <a:pt x="1542" y="771"/>
                  </a:cubicBezTo>
                  <a:lnTo>
                    <a:pt x="1542" y="578"/>
                  </a:lnTo>
                  <a:cubicBezTo>
                    <a:pt x="1542" y="261"/>
                    <a:pt x="1282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96"/>
            <p:cNvSpPr/>
            <p:nvPr/>
          </p:nvSpPr>
          <p:spPr>
            <a:xfrm>
              <a:off x="8046177" y="2162241"/>
              <a:ext cx="27589" cy="18349"/>
            </a:xfrm>
            <a:custGeom>
              <a:avLst/>
              <a:gdLst/>
              <a:ahLst/>
              <a:cxnLst/>
              <a:rect l="l" t="t" r="r" b="b"/>
              <a:pathLst>
                <a:path w="1060" h="705" extrusionOk="0">
                  <a:moveTo>
                    <a:pt x="578" y="0"/>
                  </a:moveTo>
                  <a:cubicBezTo>
                    <a:pt x="261" y="0"/>
                    <a:pt x="1" y="261"/>
                    <a:pt x="1" y="578"/>
                  </a:cubicBezTo>
                  <a:cubicBezTo>
                    <a:pt x="191" y="634"/>
                    <a:pt x="384" y="676"/>
                    <a:pt x="578" y="704"/>
                  </a:cubicBezTo>
                  <a:lnTo>
                    <a:pt x="578" y="578"/>
                  </a:lnTo>
                  <a:cubicBezTo>
                    <a:pt x="578" y="296"/>
                    <a:pt x="782" y="57"/>
                    <a:pt x="1060" y="11"/>
                  </a:cubicBezTo>
                  <a:cubicBezTo>
                    <a:pt x="1028" y="4"/>
                    <a:pt x="997" y="4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96"/>
            <p:cNvSpPr/>
            <p:nvPr/>
          </p:nvSpPr>
          <p:spPr>
            <a:xfrm>
              <a:off x="8031445" y="2157582"/>
              <a:ext cx="69519" cy="159549"/>
            </a:xfrm>
            <a:custGeom>
              <a:avLst/>
              <a:gdLst/>
              <a:ahLst/>
              <a:cxnLst/>
              <a:rect l="l" t="t" r="r" b="b"/>
              <a:pathLst>
                <a:path w="2671" h="6130" extrusionOk="0">
                  <a:moveTo>
                    <a:pt x="1527" y="362"/>
                  </a:moveTo>
                  <a:cubicBezTo>
                    <a:pt x="1746" y="362"/>
                    <a:pt x="1925" y="538"/>
                    <a:pt x="1925" y="757"/>
                  </a:cubicBezTo>
                  <a:lnTo>
                    <a:pt x="1925" y="1144"/>
                  </a:lnTo>
                  <a:cubicBezTo>
                    <a:pt x="1925" y="1467"/>
                    <a:pt x="1661" y="1731"/>
                    <a:pt x="1334" y="1731"/>
                  </a:cubicBezTo>
                  <a:cubicBezTo>
                    <a:pt x="1010" y="1731"/>
                    <a:pt x="746" y="1467"/>
                    <a:pt x="746" y="1144"/>
                  </a:cubicBezTo>
                  <a:lnTo>
                    <a:pt x="746" y="757"/>
                  </a:lnTo>
                  <a:cubicBezTo>
                    <a:pt x="746" y="538"/>
                    <a:pt x="926" y="362"/>
                    <a:pt x="1144" y="362"/>
                  </a:cubicBezTo>
                  <a:close/>
                  <a:moveTo>
                    <a:pt x="1541" y="2090"/>
                  </a:moveTo>
                  <a:lnTo>
                    <a:pt x="1541" y="2178"/>
                  </a:lnTo>
                  <a:cubicBezTo>
                    <a:pt x="1541" y="2241"/>
                    <a:pt x="1559" y="2308"/>
                    <a:pt x="1591" y="2364"/>
                  </a:cubicBezTo>
                  <a:lnTo>
                    <a:pt x="1348" y="2611"/>
                  </a:lnTo>
                  <a:cubicBezTo>
                    <a:pt x="1344" y="2612"/>
                    <a:pt x="1341" y="2613"/>
                    <a:pt x="1337" y="2613"/>
                  </a:cubicBezTo>
                  <a:cubicBezTo>
                    <a:pt x="1334" y="2613"/>
                    <a:pt x="1330" y="2612"/>
                    <a:pt x="1327" y="2611"/>
                  </a:cubicBezTo>
                  <a:lnTo>
                    <a:pt x="1084" y="2364"/>
                  </a:lnTo>
                  <a:cubicBezTo>
                    <a:pt x="1116" y="2308"/>
                    <a:pt x="1133" y="2241"/>
                    <a:pt x="1133" y="2178"/>
                  </a:cubicBezTo>
                  <a:lnTo>
                    <a:pt x="1133" y="2090"/>
                  </a:lnTo>
                  <a:close/>
                  <a:moveTo>
                    <a:pt x="1144" y="0"/>
                  </a:moveTo>
                  <a:cubicBezTo>
                    <a:pt x="725" y="0"/>
                    <a:pt x="387" y="338"/>
                    <a:pt x="387" y="757"/>
                  </a:cubicBezTo>
                  <a:lnTo>
                    <a:pt x="387" y="1144"/>
                  </a:lnTo>
                  <a:cubicBezTo>
                    <a:pt x="387" y="1443"/>
                    <a:pt x="532" y="1728"/>
                    <a:pt x="771" y="1904"/>
                  </a:cubicBezTo>
                  <a:lnTo>
                    <a:pt x="771" y="2178"/>
                  </a:lnTo>
                  <a:cubicBezTo>
                    <a:pt x="771" y="2181"/>
                    <a:pt x="771" y="2189"/>
                    <a:pt x="764" y="2189"/>
                  </a:cubicBezTo>
                  <a:lnTo>
                    <a:pt x="313" y="2414"/>
                  </a:lnTo>
                  <a:cubicBezTo>
                    <a:pt x="123" y="2509"/>
                    <a:pt x="0" y="2706"/>
                    <a:pt x="4" y="2920"/>
                  </a:cubicBezTo>
                  <a:lnTo>
                    <a:pt x="4" y="4623"/>
                  </a:lnTo>
                  <a:cubicBezTo>
                    <a:pt x="4" y="4771"/>
                    <a:pt x="46" y="4919"/>
                    <a:pt x="131" y="5042"/>
                  </a:cubicBezTo>
                  <a:lnTo>
                    <a:pt x="321" y="5327"/>
                  </a:lnTo>
                  <a:cubicBezTo>
                    <a:pt x="363" y="5394"/>
                    <a:pt x="387" y="5471"/>
                    <a:pt x="387" y="5549"/>
                  </a:cubicBezTo>
                  <a:lnTo>
                    <a:pt x="387" y="5950"/>
                  </a:lnTo>
                  <a:cubicBezTo>
                    <a:pt x="387" y="6069"/>
                    <a:pt x="477" y="6129"/>
                    <a:pt x="567" y="6129"/>
                  </a:cubicBezTo>
                  <a:cubicBezTo>
                    <a:pt x="657" y="6129"/>
                    <a:pt x="746" y="6069"/>
                    <a:pt x="746" y="5950"/>
                  </a:cubicBezTo>
                  <a:lnTo>
                    <a:pt x="746" y="5549"/>
                  </a:lnTo>
                  <a:cubicBezTo>
                    <a:pt x="746" y="5397"/>
                    <a:pt x="704" y="5253"/>
                    <a:pt x="620" y="5130"/>
                  </a:cubicBezTo>
                  <a:lnTo>
                    <a:pt x="430" y="4841"/>
                  </a:lnTo>
                  <a:cubicBezTo>
                    <a:pt x="384" y="4778"/>
                    <a:pt x="363" y="4701"/>
                    <a:pt x="363" y="4623"/>
                  </a:cubicBezTo>
                  <a:lnTo>
                    <a:pt x="363" y="2920"/>
                  </a:lnTo>
                  <a:cubicBezTo>
                    <a:pt x="363" y="2839"/>
                    <a:pt x="405" y="2769"/>
                    <a:pt x="475" y="2737"/>
                  </a:cubicBezTo>
                  <a:lnTo>
                    <a:pt x="788" y="2579"/>
                  </a:lnTo>
                  <a:lnTo>
                    <a:pt x="1073" y="2864"/>
                  </a:lnTo>
                  <a:cubicBezTo>
                    <a:pt x="1146" y="2938"/>
                    <a:pt x="1241" y="2975"/>
                    <a:pt x="1336" y="2975"/>
                  </a:cubicBezTo>
                  <a:cubicBezTo>
                    <a:pt x="1431" y="2975"/>
                    <a:pt x="1527" y="2938"/>
                    <a:pt x="1601" y="2864"/>
                  </a:cubicBezTo>
                  <a:lnTo>
                    <a:pt x="1886" y="2579"/>
                  </a:lnTo>
                  <a:lnTo>
                    <a:pt x="2199" y="2737"/>
                  </a:lnTo>
                  <a:cubicBezTo>
                    <a:pt x="2266" y="2769"/>
                    <a:pt x="2312" y="2839"/>
                    <a:pt x="2312" y="2920"/>
                  </a:cubicBezTo>
                  <a:lnTo>
                    <a:pt x="2312" y="4623"/>
                  </a:lnTo>
                  <a:cubicBezTo>
                    <a:pt x="2312" y="4701"/>
                    <a:pt x="2287" y="4778"/>
                    <a:pt x="2245" y="4841"/>
                  </a:cubicBezTo>
                  <a:lnTo>
                    <a:pt x="2052" y="5126"/>
                  </a:lnTo>
                  <a:cubicBezTo>
                    <a:pt x="1971" y="5253"/>
                    <a:pt x="1925" y="5397"/>
                    <a:pt x="1925" y="5549"/>
                  </a:cubicBezTo>
                  <a:lnTo>
                    <a:pt x="1925" y="5950"/>
                  </a:lnTo>
                  <a:cubicBezTo>
                    <a:pt x="1925" y="6069"/>
                    <a:pt x="2016" y="6129"/>
                    <a:pt x="2106" y="6129"/>
                  </a:cubicBezTo>
                  <a:cubicBezTo>
                    <a:pt x="2197" y="6129"/>
                    <a:pt x="2287" y="6069"/>
                    <a:pt x="2287" y="5950"/>
                  </a:cubicBezTo>
                  <a:lnTo>
                    <a:pt x="2287" y="5549"/>
                  </a:lnTo>
                  <a:cubicBezTo>
                    <a:pt x="2287" y="5468"/>
                    <a:pt x="2308" y="5394"/>
                    <a:pt x="2354" y="5327"/>
                  </a:cubicBezTo>
                  <a:lnTo>
                    <a:pt x="2544" y="5042"/>
                  </a:lnTo>
                  <a:cubicBezTo>
                    <a:pt x="2625" y="4919"/>
                    <a:pt x="2671" y="4771"/>
                    <a:pt x="2671" y="4623"/>
                  </a:cubicBezTo>
                  <a:lnTo>
                    <a:pt x="2671" y="2920"/>
                  </a:lnTo>
                  <a:cubicBezTo>
                    <a:pt x="2671" y="2706"/>
                    <a:pt x="2551" y="2509"/>
                    <a:pt x="2358" y="2414"/>
                  </a:cubicBezTo>
                  <a:lnTo>
                    <a:pt x="1907" y="2189"/>
                  </a:lnTo>
                  <a:cubicBezTo>
                    <a:pt x="1904" y="2185"/>
                    <a:pt x="1900" y="2181"/>
                    <a:pt x="1900" y="2178"/>
                  </a:cubicBezTo>
                  <a:lnTo>
                    <a:pt x="1900" y="1904"/>
                  </a:lnTo>
                  <a:cubicBezTo>
                    <a:pt x="2143" y="1728"/>
                    <a:pt x="2287" y="1443"/>
                    <a:pt x="2287" y="1144"/>
                  </a:cubicBezTo>
                  <a:lnTo>
                    <a:pt x="2287" y="757"/>
                  </a:lnTo>
                  <a:cubicBezTo>
                    <a:pt x="2284" y="338"/>
                    <a:pt x="1946" y="0"/>
                    <a:pt x="1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96"/>
            <p:cNvSpPr/>
            <p:nvPr/>
          </p:nvSpPr>
          <p:spPr>
            <a:xfrm>
              <a:off x="8111584" y="2157582"/>
              <a:ext cx="69519" cy="159549"/>
            </a:xfrm>
            <a:custGeom>
              <a:avLst/>
              <a:gdLst/>
              <a:ahLst/>
              <a:cxnLst/>
              <a:rect l="l" t="t" r="r" b="b"/>
              <a:pathLst>
                <a:path w="2671" h="6130" extrusionOk="0">
                  <a:moveTo>
                    <a:pt x="1527" y="362"/>
                  </a:moveTo>
                  <a:cubicBezTo>
                    <a:pt x="1745" y="362"/>
                    <a:pt x="1921" y="538"/>
                    <a:pt x="1921" y="757"/>
                  </a:cubicBezTo>
                  <a:lnTo>
                    <a:pt x="1921" y="1144"/>
                  </a:lnTo>
                  <a:cubicBezTo>
                    <a:pt x="1921" y="1467"/>
                    <a:pt x="1657" y="1731"/>
                    <a:pt x="1334" y="1731"/>
                  </a:cubicBezTo>
                  <a:cubicBezTo>
                    <a:pt x="1006" y="1731"/>
                    <a:pt x="742" y="1467"/>
                    <a:pt x="742" y="1144"/>
                  </a:cubicBezTo>
                  <a:lnTo>
                    <a:pt x="742" y="757"/>
                  </a:lnTo>
                  <a:lnTo>
                    <a:pt x="746" y="757"/>
                  </a:lnTo>
                  <a:cubicBezTo>
                    <a:pt x="746" y="538"/>
                    <a:pt x="922" y="362"/>
                    <a:pt x="1144" y="362"/>
                  </a:cubicBezTo>
                  <a:close/>
                  <a:moveTo>
                    <a:pt x="1541" y="2090"/>
                  </a:moveTo>
                  <a:lnTo>
                    <a:pt x="1541" y="2178"/>
                  </a:lnTo>
                  <a:cubicBezTo>
                    <a:pt x="1541" y="2241"/>
                    <a:pt x="1559" y="2308"/>
                    <a:pt x="1590" y="2364"/>
                  </a:cubicBezTo>
                  <a:lnTo>
                    <a:pt x="1344" y="2611"/>
                  </a:lnTo>
                  <a:cubicBezTo>
                    <a:pt x="1342" y="2612"/>
                    <a:pt x="1339" y="2613"/>
                    <a:pt x="1335" y="2613"/>
                  </a:cubicBezTo>
                  <a:cubicBezTo>
                    <a:pt x="1332" y="2613"/>
                    <a:pt x="1328" y="2612"/>
                    <a:pt x="1326" y="2611"/>
                  </a:cubicBezTo>
                  <a:lnTo>
                    <a:pt x="1080" y="2364"/>
                  </a:lnTo>
                  <a:cubicBezTo>
                    <a:pt x="1112" y="2308"/>
                    <a:pt x="1129" y="2241"/>
                    <a:pt x="1129" y="2178"/>
                  </a:cubicBezTo>
                  <a:lnTo>
                    <a:pt x="1129" y="2090"/>
                  </a:lnTo>
                  <a:close/>
                  <a:moveTo>
                    <a:pt x="1144" y="0"/>
                  </a:moveTo>
                  <a:cubicBezTo>
                    <a:pt x="725" y="0"/>
                    <a:pt x="387" y="338"/>
                    <a:pt x="387" y="757"/>
                  </a:cubicBezTo>
                  <a:lnTo>
                    <a:pt x="387" y="1144"/>
                  </a:lnTo>
                  <a:cubicBezTo>
                    <a:pt x="387" y="1443"/>
                    <a:pt x="528" y="1728"/>
                    <a:pt x="771" y="1904"/>
                  </a:cubicBezTo>
                  <a:lnTo>
                    <a:pt x="771" y="2178"/>
                  </a:lnTo>
                  <a:cubicBezTo>
                    <a:pt x="771" y="2181"/>
                    <a:pt x="767" y="2189"/>
                    <a:pt x="764" y="2189"/>
                  </a:cubicBezTo>
                  <a:lnTo>
                    <a:pt x="313" y="2414"/>
                  </a:lnTo>
                  <a:cubicBezTo>
                    <a:pt x="120" y="2509"/>
                    <a:pt x="0" y="2706"/>
                    <a:pt x="0" y="2920"/>
                  </a:cubicBezTo>
                  <a:lnTo>
                    <a:pt x="0" y="4623"/>
                  </a:lnTo>
                  <a:cubicBezTo>
                    <a:pt x="0" y="4771"/>
                    <a:pt x="46" y="4919"/>
                    <a:pt x="127" y="5042"/>
                  </a:cubicBezTo>
                  <a:lnTo>
                    <a:pt x="320" y="5327"/>
                  </a:lnTo>
                  <a:cubicBezTo>
                    <a:pt x="362" y="5394"/>
                    <a:pt x="387" y="5471"/>
                    <a:pt x="387" y="5549"/>
                  </a:cubicBezTo>
                  <a:lnTo>
                    <a:pt x="387" y="5950"/>
                  </a:lnTo>
                  <a:cubicBezTo>
                    <a:pt x="387" y="6069"/>
                    <a:pt x="477" y="6129"/>
                    <a:pt x="566" y="6129"/>
                  </a:cubicBezTo>
                  <a:cubicBezTo>
                    <a:pt x="656" y="6129"/>
                    <a:pt x="746" y="6069"/>
                    <a:pt x="746" y="5950"/>
                  </a:cubicBezTo>
                  <a:lnTo>
                    <a:pt x="746" y="5549"/>
                  </a:lnTo>
                  <a:cubicBezTo>
                    <a:pt x="746" y="5397"/>
                    <a:pt x="700" y="5253"/>
                    <a:pt x="619" y="5130"/>
                  </a:cubicBezTo>
                  <a:lnTo>
                    <a:pt x="429" y="4841"/>
                  </a:lnTo>
                  <a:cubicBezTo>
                    <a:pt x="384" y="4778"/>
                    <a:pt x="362" y="4701"/>
                    <a:pt x="362" y="4623"/>
                  </a:cubicBezTo>
                  <a:lnTo>
                    <a:pt x="362" y="2920"/>
                  </a:lnTo>
                  <a:cubicBezTo>
                    <a:pt x="359" y="2839"/>
                    <a:pt x="405" y="2769"/>
                    <a:pt x="475" y="2737"/>
                  </a:cubicBezTo>
                  <a:lnTo>
                    <a:pt x="785" y="2579"/>
                  </a:lnTo>
                  <a:lnTo>
                    <a:pt x="1070" y="2864"/>
                  </a:lnTo>
                  <a:cubicBezTo>
                    <a:pt x="1144" y="2938"/>
                    <a:pt x="1239" y="2975"/>
                    <a:pt x="1335" y="2975"/>
                  </a:cubicBezTo>
                  <a:cubicBezTo>
                    <a:pt x="1430" y="2975"/>
                    <a:pt x="1525" y="2938"/>
                    <a:pt x="1597" y="2864"/>
                  </a:cubicBezTo>
                  <a:lnTo>
                    <a:pt x="1882" y="2579"/>
                  </a:lnTo>
                  <a:lnTo>
                    <a:pt x="2196" y="2737"/>
                  </a:lnTo>
                  <a:cubicBezTo>
                    <a:pt x="2266" y="2769"/>
                    <a:pt x="2308" y="2839"/>
                    <a:pt x="2308" y="2920"/>
                  </a:cubicBezTo>
                  <a:lnTo>
                    <a:pt x="2308" y="4623"/>
                  </a:lnTo>
                  <a:cubicBezTo>
                    <a:pt x="2308" y="4701"/>
                    <a:pt x="2287" y="4778"/>
                    <a:pt x="2241" y="4841"/>
                  </a:cubicBezTo>
                  <a:lnTo>
                    <a:pt x="2051" y="5126"/>
                  </a:lnTo>
                  <a:cubicBezTo>
                    <a:pt x="1967" y="5253"/>
                    <a:pt x="1925" y="5397"/>
                    <a:pt x="1925" y="5549"/>
                  </a:cubicBezTo>
                  <a:lnTo>
                    <a:pt x="1925" y="5950"/>
                  </a:lnTo>
                  <a:cubicBezTo>
                    <a:pt x="1925" y="6069"/>
                    <a:pt x="2014" y="6129"/>
                    <a:pt x="2104" y="6129"/>
                  </a:cubicBezTo>
                  <a:cubicBezTo>
                    <a:pt x="2194" y="6129"/>
                    <a:pt x="2284" y="6069"/>
                    <a:pt x="2284" y="5950"/>
                  </a:cubicBezTo>
                  <a:lnTo>
                    <a:pt x="2284" y="5549"/>
                  </a:lnTo>
                  <a:cubicBezTo>
                    <a:pt x="2284" y="5468"/>
                    <a:pt x="2308" y="5394"/>
                    <a:pt x="2350" y="5327"/>
                  </a:cubicBezTo>
                  <a:lnTo>
                    <a:pt x="2540" y="5042"/>
                  </a:lnTo>
                  <a:cubicBezTo>
                    <a:pt x="2625" y="4919"/>
                    <a:pt x="2671" y="4771"/>
                    <a:pt x="2671" y="4623"/>
                  </a:cubicBezTo>
                  <a:lnTo>
                    <a:pt x="2671" y="2920"/>
                  </a:lnTo>
                  <a:cubicBezTo>
                    <a:pt x="2671" y="2706"/>
                    <a:pt x="2547" y="2509"/>
                    <a:pt x="2357" y="2414"/>
                  </a:cubicBezTo>
                  <a:lnTo>
                    <a:pt x="1907" y="2189"/>
                  </a:lnTo>
                  <a:cubicBezTo>
                    <a:pt x="1904" y="2185"/>
                    <a:pt x="1900" y="2181"/>
                    <a:pt x="1900" y="2178"/>
                  </a:cubicBezTo>
                  <a:lnTo>
                    <a:pt x="1900" y="1904"/>
                  </a:lnTo>
                  <a:cubicBezTo>
                    <a:pt x="2143" y="1728"/>
                    <a:pt x="2284" y="1443"/>
                    <a:pt x="2284" y="1144"/>
                  </a:cubicBezTo>
                  <a:lnTo>
                    <a:pt x="2284" y="757"/>
                  </a:lnTo>
                  <a:cubicBezTo>
                    <a:pt x="2284" y="338"/>
                    <a:pt x="1946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96"/>
            <p:cNvSpPr/>
            <p:nvPr/>
          </p:nvSpPr>
          <p:spPr>
            <a:xfrm>
              <a:off x="8191697" y="2157582"/>
              <a:ext cx="69441" cy="159549"/>
            </a:xfrm>
            <a:custGeom>
              <a:avLst/>
              <a:gdLst/>
              <a:ahLst/>
              <a:cxnLst/>
              <a:rect l="l" t="t" r="r" b="b"/>
              <a:pathLst>
                <a:path w="2668" h="6130" extrusionOk="0">
                  <a:moveTo>
                    <a:pt x="1524" y="362"/>
                  </a:moveTo>
                  <a:cubicBezTo>
                    <a:pt x="1746" y="362"/>
                    <a:pt x="1922" y="538"/>
                    <a:pt x="1922" y="757"/>
                  </a:cubicBezTo>
                  <a:lnTo>
                    <a:pt x="1922" y="1144"/>
                  </a:lnTo>
                  <a:cubicBezTo>
                    <a:pt x="1922" y="1467"/>
                    <a:pt x="1658" y="1731"/>
                    <a:pt x="1331" y="1731"/>
                  </a:cubicBezTo>
                  <a:cubicBezTo>
                    <a:pt x="1007" y="1731"/>
                    <a:pt x="743" y="1467"/>
                    <a:pt x="743" y="1144"/>
                  </a:cubicBezTo>
                  <a:lnTo>
                    <a:pt x="743" y="757"/>
                  </a:lnTo>
                  <a:lnTo>
                    <a:pt x="747" y="757"/>
                  </a:lnTo>
                  <a:cubicBezTo>
                    <a:pt x="747" y="538"/>
                    <a:pt x="923" y="362"/>
                    <a:pt x="1141" y="362"/>
                  </a:cubicBezTo>
                  <a:close/>
                  <a:moveTo>
                    <a:pt x="1538" y="2090"/>
                  </a:moveTo>
                  <a:lnTo>
                    <a:pt x="1538" y="2178"/>
                  </a:lnTo>
                  <a:cubicBezTo>
                    <a:pt x="1538" y="2241"/>
                    <a:pt x="1556" y="2308"/>
                    <a:pt x="1591" y="2364"/>
                  </a:cubicBezTo>
                  <a:lnTo>
                    <a:pt x="1345" y="2611"/>
                  </a:lnTo>
                  <a:cubicBezTo>
                    <a:pt x="1341" y="2612"/>
                    <a:pt x="1338" y="2613"/>
                    <a:pt x="1335" y="2613"/>
                  </a:cubicBezTo>
                  <a:cubicBezTo>
                    <a:pt x="1332" y="2613"/>
                    <a:pt x="1329" y="2612"/>
                    <a:pt x="1327" y="2611"/>
                  </a:cubicBezTo>
                  <a:lnTo>
                    <a:pt x="1081" y="2364"/>
                  </a:lnTo>
                  <a:cubicBezTo>
                    <a:pt x="1113" y="2308"/>
                    <a:pt x="1130" y="2241"/>
                    <a:pt x="1130" y="2178"/>
                  </a:cubicBezTo>
                  <a:lnTo>
                    <a:pt x="1130" y="2090"/>
                  </a:lnTo>
                  <a:close/>
                  <a:moveTo>
                    <a:pt x="1141" y="0"/>
                  </a:moveTo>
                  <a:cubicBezTo>
                    <a:pt x="722" y="0"/>
                    <a:pt x="384" y="338"/>
                    <a:pt x="384" y="757"/>
                  </a:cubicBezTo>
                  <a:lnTo>
                    <a:pt x="384" y="1144"/>
                  </a:lnTo>
                  <a:cubicBezTo>
                    <a:pt x="384" y="1443"/>
                    <a:pt x="528" y="1728"/>
                    <a:pt x="771" y="1904"/>
                  </a:cubicBezTo>
                  <a:lnTo>
                    <a:pt x="771" y="2178"/>
                  </a:lnTo>
                  <a:cubicBezTo>
                    <a:pt x="768" y="2181"/>
                    <a:pt x="768" y="2189"/>
                    <a:pt x="764" y="2189"/>
                  </a:cubicBezTo>
                  <a:lnTo>
                    <a:pt x="314" y="2414"/>
                  </a:lnTo>
                  <a:cubicBezTo>
                    <a:pt x="120" y="2509"/>
                    <a:pt x="1" y="2706"/>
                    <a:pt x="1" y="2920"/>
                  </a:cubicBezTo>
                  <a:lnTo>
                    <a:pt x="1" y="4623"/>
                  </a:lnTo>
                  <a:cubicBezTo>
                    <a:pt x="1" y="4771"/>
                    <a:pt x="43" y="4919"/>
                    <a:pt x="127" y="5042"/>
                  </a:cubicBezTo>
                  <a:lnTo>
                    <a:pt x="317" y="5327"/>
                  </a:lnTo>
                  <a:cubicBezTo>
                    <a:pt x="363" y="5394"/>
                    <a:pt x="384" y="5471"/>
                    <a:pt x="384" y="5549"/>
                  </a:cubicBezTo>
                  <a:lnTo>
                    <a:pt x="384" y="5950"/>
                  </a:lnTo>
                  <a:cubicBezTo>
                    <a:pt x="384" y="6069"/>
                    <a:pt x="474" y="6129"/>
                    <a:pt x="564" y="6129"/>
                  </a:cubicBezTo>
                  <a:cubicBezTo>
                    <a:pt x="653" y="6129"/>
                    <a:pt x="743" y="6069"/>
                    <a:pt x="743" y="5950"/>
                  </a:cubicBezTo>
                  <a:lnTo>
                    <a:pt x="743" y="5549"/>
                  </a:lnTo>
                  <a:cubicBezTo>
                    <a:pt x="743" y="5397"/>
                    <a:pt x="701" y="5253"/>
                    <a:pt x="616" y="5130"/>
                  </a:cubicBezTo>
                  <a:lnTo>
                    <a:pt x="426" y="4841"/>
                  </a:lnTo>
                  <a:cubicBezTo>
                    <a:pt x="384" y="4778"/>
                    <a:pt x="360" y="4701"/>
                    <a:pt x="360" y="4623"/>
                  </a:cubicBezTo>
                  <a:lnTo>
                    <a:pt x="360" y="2920"/>
                  </a:lnTo>
                  <a:cubicBezTo>
                    <a:pt x="360" y="2839"/>
                    <a:pt x="402" y="2769"/>
                    <a:pt x="472" y="2737"/>
                  </a:cubicBezTo>
                  <a:lnTo>
                    <a:pt x="785" y="2579"/>
                  </a:lnTo>
                  <a:lnTo>
                    <a:pt x="1070" y="2864"/>
                  </a:lnTo>
                  <a:cubicBezTo>
                    <a:pt x="1142" y="2938"/>
                    <a:pt x="1237" y="2975"/>
                    <a:pt x="1333" y="2975"/>
                  </a:cubicBezTo>
                  <a:cubicBezTo>
                    <a:pt x="1428" y="2975"/>
                    <a:pt x="1524" y="2938"/>
                    <a:pt x="1598" y="2864"/>
                  </a:cubicBezTo>
                  <a:lnTo>
                    <a:pt x="1883" y="2579"/>
                  </a:lnTo>
                  <a:lnTo>
                    <a:pt x="2196" y="2737"/>
                  </a:lnTo>
                  <a:cubicBezTo>
                    <a:pt x="2263" y="2769"/>
                    <a:pt x="2309" y="2839"/>
                    <a:pt x="2309" y="2920"/>
                  </a:cubicBezTo>
                  <a:lnTo>
                    <a:pt x="2309" y="4623"/>
                  </a:lnTo>
                  <a:cubicBezTo>
                    <a:pt x="2309" y="4701"/>
                    <a:pt x="2284" y="4778"/>
                    <a:pt x="2242" y="4841"/>
                  </a:cubicBezTo>
                  <a:lnTo>
                    <a:pt x="2048" y="5126"/>
                  </a:lnTo>
                  <a:cubicBezTo>
                    <a:pt x="1968" y="5253"/>
                    <a:pt x="1922" y="5397"/>
                    <a:pt x="1922" y="5549"/>
                  </a:cubicBezTo>
                  <a:lnTo>
                    <a:pt x="1922" y="5950"/>
                  </a:lnTo>
                  <a:cubicBezTo>
                    <a:pt x="1922" y="6069"/>
                    <a:pt x="2012" y="6129"/>
                    <a:pt x="2103" y="6129"/>
                  </a:cubicBezTo>
                  <a:cubicBezTo>
                    <a:pt x="2194" y="6129"/>
                    <a:pt x="2284" y="6069"/>
                    <a:pt x="2284" y="5950"/>
                  </a:cubicBezTo>
                  <a:lnTo>
                    <a:pt x="2284" y="5549"/>
                  </a:lnTo>
                  <a:cubicBezTo>
                    <a:pt x="2284" y="5468"/>
                    <a:pt x="2305" y="5394"/>
                    <a:pt x="2351" y="5327"/>
                  </a:cubicBezTo>
                  <a:lnTo>
                    <a:pt x="2541" y="5042"/>
                  </a:lnTo>
                  <a:cubicBezTo>
                    <a:pt x="2622" y="4919"/>
                    <a:pt x="2668" y="4771"/>
                    <a:pt x="2668" y="4623"/>
                  </a:cubicBezTo>
                  <a:lnTo>
                    <a:pt x="2668" y="2920"/>
                  </a:lnTo>
                  <a:cubicBezTo>
                    <a:pt x="2668" y="2706"/>
                    <a:pt x="2548" y="2509"/>
                    <a:pt x="2355" y="2414"/>
                  </a:cubicBezTo>
                  <a:lnTo>
                    <a:pt x="1904" y="2189"/>
                  </a:lnTo>
                  <a:cubicBezTo>
                    <a:pt x="1901" y="2185"/>
                    <a:pt x="1897" y="2181"/>
                    <a:pt x="1897" y="2178"/>
                  </a:cubicBezTo>
                  <a:lnTo>
                    <a:pt x="1897" y="1904"/>
                  </a:lnTo>
                  <a:cubicBezTo>
                    <a:pt x="2140" y="1728"/>
                    <a:pt x="2284" y="1443"/>
                    <a:pt x="2284" y="1144"/>
                  </a:cubicBezTo>
                  <a:lnTo>
                    <a:pt x="2284" y="757"/>
                  </a:lnTo>
                  <a:cubicBezTo>
                    <a:pt x="2284" y="338"/>
                    <a:pt x="1943" y="0"/>
                    <a:pt x="1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96"/>
            <p:cNvSpPr/>
            <p:nvPr/>
          </p:nvSpPr>
          <p:spPr>
            <a:xfrm>
              <a:off x="7997193" y="1997539"/>
              <a:ext cx="294631" cy="189532"/>
            </a:xfrm>
            <a:custGeom>
              <a:avLst/>
              <a:gdLst/>
              <a:ahLst/>
              <a:cxnLst/>
              <a:rect l="l" t="t" r="r" b="b"/>
              <a:pathLst>
                <a:path w="11320" h="7282" extrusionOk="0">
                  <a:moveTo>
                    <a:pt x="4022" y="667"/>
                  </a:moveTo>
                  <a:cubicBezTo>
                    <a:pt x="3730" y="924"/>
                    <a:pt x="3473" y="1216"/>
                    <a:pt x="3266" y="1543"/>
                  </a:cubicBezTo>
                  <a:cubicBezTo>
                    <a:pt x="3107" y="1786"/>
                    <a:pt x="2970" y="2039"/>
                    <a:pt x="2854" y="2303"/>
                  </a:cubicBezTo>
                  <a:lnTo>
                    <a:pt x="1858" y="2303"/>
                  </a:lnTo>
                  <a:cubicBezTo>
                    <a:pt x="2411" y="1564"/>
                    <a:pt x="3160" y="998"/>
                    <a:pt x="4022" y="667"/>
                  </a:cubicBezTo>
                  <a:close/>
                  <a:moveTo>
                    <a:pt x="5549" y="365"/>
                  </a:moveTo>
                  <a:lnTo>
                    <a:pt x="5549" y="2303"/>
                  </a:lnTo>
                  <a:lnTo>
                    <a:pt x="3252" y="2303"/>
                  </a:lnTo>
                  <a:cubicBezTo>
                    <a:pt x="3779" y="1192"/>
                    <a:pt x="4610" y="449"/>
                    <a:pt x="5549" y="365"/>
                  </a:cubicBezTo>
                  <a:close/>
                  <a:moveTo>
                    <a:pt x="5911" y="361"/>
                  </a:moveTo>
                  <a:cubicBezTo>
                    <a:pt x="6851" y="446"/>
                    <a:pt x="7678" y="1192"/>
                    <a:pt x="8209" y="2303"/>
                  </a:cubicBezTo>
                  <a:lnTo>
                    <a:pt x="5911" y="2303"/>
                  </a:lnTo>
                  <a:lnTo>
                    <a:pt x="5911" y="361"/>
                  </a:lnTo>
                  <a:close/>
                  <a:moveTo>
                    <a:pt x="7439" y="667"/>
                  </a:moveTo>
                  <a:lnTo>
                    <a:pt x="7439" y="667"/>
                  </a:lnTo>
                  <a:cubicBezTo>
                    <a:pt x="8297" y="995"/>
                    <a:pt x="9050" y="1561"/>
                    <a:pt x="9599" y="2303"/>
                  </a:cubicBezTo>
                  <a:lnTo>
                    <a:pt x="8603" y="2303"/>
                  </a:lnTo>
                  <a:cubicBezTo>
                    <a:pt x="8487" y="2036"/>
                    <a:pt x="8350" y="1783"/>
                    <a:pt x="8191" y="1540"/>
                  </a:cubicBezTo>
                  <a:cubicBezTo>
                    <a:pt x="7984" y="1213"/>
                    <a:pt x="7731" y="921"/>
                    <a:pt x="7439" y="667"/>
                  </a:cubicBezTo>
                  <a:close/>
                  <a:moveTo>
                    <a:pt x="2710" y="2662"/>
                  </a:moveTo>
                  <a:cubicBezTo>
                    <a:pt x="2439" y="3412"/>
                    <a:pt x="2294" y="4200"/>
                    <a:pt x="2280" y="4995"/>
                  </a:cubicBezTo>
                  <a:lnTo>
                    <a:pt x="912" y="4995"/>
                  </a:lnTo>
                  <a:cubicBezTo>
                    <a:pt x="943" y="4168"/>
                    <a:pt x="1186" y="3366"/>
                    <a:pt x="1619" y="2662"/>
                  </a:cubicBezTo>
                  <a:close/>
                  <a:moveTo>
                    <a:pt x="5549" y="2662"/>
                  </a:moveTo>
                  <a:lnTo>
                    <a:pt x="5549" y="4995"/>
                  </a:lnTo>
                  <a:lnTo>
                    <a:pt x="2643" y="4995"/>
                  </a:lnTo>
                  <a:cubicBezTo>
                    <a:pt x="2653" y="4196"/>
                    <a:pt x="2808" y="3408"/>
                    <a:pt x="3093" y="2662"/>
                  </a:cubicBezTo>
                  <a:close/>
                  <a:moveTo>
                    <a:pt x="8364" y="2662"/>
                  </a:moveTo>
                  <a:cubicBezTo>
                    <a:pt x="8649" y="3408"/>
                    <a:pt x="8800" y="4196"/>
                    <a:pt x="8814" y="4995"/>
                  </a:cubicBezTo>
                  <a:lnTo>
                    <a:pt x="5911" y="4995"/>
                  </a:lnTo>
                  <a:lnTo>
                    <a:pt x="5908" y="2662"/>
                  </a:lnTo>
                  <a:close/>
                  <a:moveTo>
                    <a:pt x="9842" y="2666"/>
                  </a:moveTo>
                  <a:cubicBezTo>
                    <a:pt x="10274" y="3369"/>
                    <a:pt x="10517" y="4172"/>
                    <a:pt x="10545" y="4995"/>
                  </a:cubicBezTo>
                  <a:lnTo>
                    <a:pt x="9177" y="4995"/>
                  </a:lnTo>
                  <a:cubicBezTo>
                    <a:pt x="9163" y="4200"/>
                    <a:pt x="9018" y="3412"/>
                    <a:pt x="8751" y="2666"/>
                  </a:cubicBezTo>
                  <a:close/>
                  <a:moveTo>
                    <a:pt x="5736" y="1"/>
                  </a:moveTo>
                  <a:cubicBezTo>
                    <a:pt x="4736" y="1"/>
                    <a:pt x="3731" y="289"/>
                    <a:pt x="2850" y="878"/>
                  </a:cubicBezTo>
                  <a:cubicBezTo>
                    <a:pt x="799" y="2251"/>
                    <a:pt x="0" y="4886"/>
                    <a:pt x="950" y="7169"/>
                  </a:cubicBezTo>
                  <a:cubicBezTo>
                    <a:pt x="983" y="7248"/>
                    <a:pt x="1045" y="7281"/>
                    <a:pt x="1109" y="7281"/>
                  </a:cubicBezTo>
                  <a:cubicBezTo>
                    <a:pt x="1223" y="7281"/>
                    <a:pt x="1340" y="7172"/>
                    <a:pt x="1281" y="7029"/>
                  </a:cubicBezTo>
                  <a:cubicBezTo>
                    <a:pt x="1060" y="6497"/>
                    <a:pt x="936" y="5931"/>
                    <a:pt x="915" y="5357"/>
                  </a:cubicBezTo>
                  <a:lnTo>
                    <a:pt x="2284" y="5357"/>
                  </a:lnTo>
                  <a:cubicBezTo>
                    <a:pt x="2284" y="5428"/>
                    <a:pt x="2287" y="5498"/>
                    <a:pt x="2291" y="5568"/>
                  </a:cubicBezTo>
                  <a:cubicBezTo>
                    <a:pt x="2298" y="5684"/>
                    <a:pt x="2385" y="5739"/>
                    <a:pt x="2471" y="5739"/>
                  </a:cubicBezTo>
                  <a:cubicBezTo>
                    <a:pt x="2565" y="5739"/>
                    <a:pt x="2659" y="5675"/>
                    <a:pt x="2653" y="5551"/>
                  </a:cubicBezTo>
                  <a:cubicBezTo>
                    <a:pt x="2650" y="5488"/>
                    <a:pt x="2646" y="5421"/>
                    <a:pt x="2646" y="5357"/>
                  </a:cubicBezTo>
                  <a:lnTo>
                    <a:pt x="5553" y="5357"/>
                  </a:lnTo>
                  <a:lnTo>
                    <a:pt x="5553" y="5561"/>
                  </a:lnTo>
                  <a:cubicBezTo>
                    <a:pt x="5553" y="5681"/>
                    <a:pt x="5642" y="5741"/>
                    <a:pt x="5732" y="5741"/>
                  </a:cubicBezTo>
                  <a:cubicBezTo>
                    <a:pt x="5822" y="5741"/>
                    <a:pt x="5911" y="5681"/>
                    <a:pt x="5911" y="5561"/>
                  </a:cubicBezTo>
                  <a:lnTo>
                    <a:pt x="5911" y="5357"/>
                  </a:lnTo>
                  <a:lnTo>
                    <a:pt x="8818" y="5357"/>
                  </a:lnTo>
                  <a:cubicBezTo>
                    <a:pt x="8818" y="5421"/>
                    <a:pt x="8814" y="5488"/>
                    <a:pt x="8811" y="5551"/>
                  </a:cubicBezTo>
                  <a:cubicBezTo>
                    <a:pt x="8807" y="5649"/>
                    <a:pt x="8885" y="5734"/>
                    <a:pt x="8983" y="5741"/>
                  </a:cubicBezTo>
                  <a:lnTo>
                    <a:pt x="8990" y="5741"/>
                  </a:lnTo>
                  <a:cubicBezTo>
                    <a:pt x="9089" y="5741"/>
                    <a:pt x="9166" y="5663"/>
                    <a:pt x="9170" y="5568"/>
                  </a:cubicBezTo>
                  <a:cubicBezTo>
                    <a:pt x="9173" y="5498"/>
                    <a:pt x="9177" y="5428"/>
                    <a:pt x="9180" y="5357"/>
                  </a:cubicBezTo>
                  <a:lnTo>
                    <a:pt x="10549" y="5357"/>
                  </a:lnTo>
                  <a:cubicBezTo>
                    <a:pt x="10528" y="5931"/>
                    <a:pt x="10405" y="6497"/>
                    <a:pt x="10183" y="7029"/>
                  </a:cubicBezTo>
                  <a:cubicBezTo>
                    <a:pt x="10124" y="7172"/>
                    <a:pt x="10241" y="7281"/>
                    <a:pt x="10356" y="7281"/>
                  </a:cubicBezTo>
                  <a:cubicBezTo>
                    <a:pt x="10419" y="7281"/>
                    <a:pt x="10481" y="7248"/>
                    <a:pt x="10514" y="7169"/>
                  </a:cubicBezTo>
                  <a:cubicBezTo>
                    <a:pt x="11319" y="5231"/>
                    <a:pt x="10876" y="2997"/>
                    <a:pt x="9395" y="1512"/>
                  </a:cubicBezTo>
                  <a:cubicBezTo>
                    <a:pt x="8393" y="514"/>
                    <a:pt x="7070" y="1"/>
                    <a:pt x="5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8" name="Google Shape;5078;p96"/>
          <p:cNvGrpSpPr/>
          <p:nvPr/>
        </p:nvGrpSpPr>
        <p:grpSpPr>
          <a:xfrm>
            <a:off x="3433599" y="3871824"/>
            <a:ext cx="280606" cy="365052"/>
            <a:chOff x="8058499" y="4286087"/>
            <a:chExt cx="280606" cy="365052"/>
          </a:xfrm>
        </p:grpSpPr>
        <p:sp>
          <p:nvSpPr>
            <p:cNvPr id="5079" name="Google Shape;5079;p96"/>
            <p:cNvSpPr/>
            <p:nvPr/>
          </p:nvSpPr>
          <p:spPr>
            <a:xfrm>
              <a:off x="8075016" y="4291409"/>
              <a:ext cx="247493" cy="196867"/>
            </a:xfrm>
            <a:custGeom>
              <a:avLst/>
              <a:gdLst/>
              <a:ahLst/>
              <a:cxnLst/>
              <a:rect l="l" t="t" r="r" b="b"/>
              <a:pathLst>
                <a:path w="9440" h="7509" extrusionOk="0">
                  <a:moveTo>
                    <a:pt x="3757" y="0"/>
                  </a:moveTo>
                  <a:cubicBezTo>
                    <a:pt x="1681" y="0"/>
                    <a:pt x="1" y="1681"/>
                    <a:pt x="1" y="3756"/>
                  </a:cubicBezTo>
                  <a:cubicBezTo>
                    <a:pt x="1" y="5828"/>
                    <a:pt x="1681" y="7508"/>
                    <a:pt x="3757" y="7508"/>
                  </a:cubicBezTo>
                  <a:lnTo>
                    <a:pt x="5687" y="7508"/>
                  </a:lnTo>
                  <a:cubicBezTo>
                    <a:pt x="7759" y="7508"/>
                    <a:pt x="9439" y="5828"/>
                    <a:pt x="9439" y="3756"/>
                  </a:cubicBezTo>
                  <a:cubicBezTo>
                    <a:pt x="9439" y="1681"/>
                    <a:pt x="7759" y="0"/>
                    <a:pt x="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96"/>
            <p:cNvSpPr/>
            <p:nvPr/>
          </p:nvSpPr>
          <p:spPr>
            <a:xfrm>
              <a:off x="8063822" y="4493834"/>
              <a:ext cx="269988" cy="151878"/>
            </a:xfrm>
            <a:custGeom>
              <a:avLst/>
              <a:gdLst/>
              <a:ahLst/>
              <a:cxnLst/>
              <a:rect l="l" t="t" r="r" b="b"/>
              <a:pathLst>
                <a:path w="10298" h="5793" extrusionOk="0">
                  <a:moveTo>
                    <a:pt x="3648" y="1"/>
                  </a:moveTo>
                  <a:lnTo>
                    <a:pt x="3648" y="1022"/>
                  </a:lnTo>
                  <a:cubicBezTo>
                    <a:pt x="3648" y="1308"/>
                    <a:pt x="3459" y="1558"/>
                    <a:pt x="3184" y="1638"/>
                  </a:cubicBezTo>
                  <a:lnTo>
                    <a:pt x="1080" y="2261"/>
                  </a:lnTo>
                  <a:cubicBezTo>
                    <a:pt x="439" y="2446"/>
                    <a:pt x="1" y="3032"/>
                    <a:pt x="1" y="3699"/>
                  </a:cubicBezTo>
                  <a:lnTo>
                    <a:pt x="1" y="5792"/>
                  </a:lnTo>
                  <a:lnTo>
                    <a:pt x="10297" y="5792"/>
                  </a:lnTo>
                  <a:lnTo>
                    <a:pt x="10297" y="3699"/>
                  </a:lnTo>
                  <a:cubicBezTo>
                    <a:pt x="10297" y="3032"/>
                    <a:pt x="9855" y="2446"/>
                    <a:pt x="9218" y="2261"/>
                  </a:cubicBezTo>
                  <a:lnTo>
                    <a:pt x="7114" y="1638"/>
                  </a:lnTo>
                  <a:cubicBezTo>
                    <a:pt x="6838" y="1558"/>
                    <a:pt x="6650" y="1308"/>
                    <a:pt x="6650" y="1022"/>
                  </a:cubicBezTo>
                  <a:lnTo>
                    <a:pt x="66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96"/>
            <p:cNvSpPr/>
            <p:nvPr/>
          </p:nvSpPr>
          <p:spPr>
            <a:xfrm>
              <a:off x="8159437" y="4493834"/>
              <a:ext cx="78731" cy="28158"/>
            </a:xfrm>
            <a:custGeom>
              <a:avLst/>
              <a:gdLst/>
              <a:ahLst/>
              <a:cxnLst/>
              <a:rect l="l" t="t" r="r" b="b"/>
              <a:pathLst>
                <a:path w="3003" h="1074" extrusionOk="0">
                  <a:moveTo>
                    <a:pt x="1" y="1"/>
                  </a:moveTo>
                  <a:lnTo>
                    <a:pt x="1" y="696"/>
                  </a:lnTo>
                  <a:cubicBezTo>
                    <a:pt x="468" y="948"/>
                    <a:pt x="984" y="1074"/>
                    <a:pt x="1500" y="1074"/>
                  </a:cubicBezTo>
                  <a:cubicBezTo>
                    <a:pt x="2017" y="1074"/>
                    <a:pt x="2534" y="948"/>
                    <a:pt x="3003" y="696"/>
                  </a:cubicBezTo>
                  <a:lnTo>
                    <a:pt x="3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96"/>
            <p:cNvSpPr/>
            <p:nvPr/>
          </p:nvSpPr>
          <p:spPr>
            <a:xfrm>
              <a:off x="8103122" y="4358919"/>
              <a:ext cx="191283" cy="146241"/>
            </a:xfrm>
            <a:custGeom>
              <a:avLst/>
              <a:gdLst/>
              <a:ahLst/>
              <a:cxnLst/>
              <a:rect l="l" t="t" r="r" b="b"/>
              <a:pathLst>
                <a:path w="7296" h="5578" extrusionOk="0">
                  <a:moveTo>
                    <a:pt x="1718" y="0"/>
                  </a:moveTo>
                  <a:cubicBezTo>
                    <a:pt x="1479" y="0"/>
                    <a:pt x="1287" y="192"/>
                    <a:pt x="1287" y="428"/>
                  </a:cubicBezTo>
                  <a:lnTo>
                    <a:pt x="1287" y="1500"/>
                  </a:lnTo>
                  <a:cubicBezTo>
                    <a:pt x="1287" y="1739"/>
                    <a:pt x="1095" y="1931"/>
                    <a:pt x="859" y="1931"/>
                  </a:cubicBezTo>
                  <a:lnTo>
                    <a:pt x="537" y="1931"/>
                  </a:lnTo>
                  <a:cubicBezTo>
                    <a:pt x="240" y="1931"/>
                    <a:pt x="1" y="2170"/>
                    <a:pt x="1" y="2467"/>
                  </a:cubicBezTo>
                  <a:cubicBezTo>
                    <a:pt x="1" y="2764"/>
                    <a:pt x="240" y="3003"/>
                    <a:pt x="537" y="3003"/>
                  </a:cubicBezTo>
                  <a:lnTo>
                    <a:pt x="874" y="3003"/>
                  </a:lnTo>
                  <a:cubicBezTo>
                    <a:pt x="982" y="4455"/>
                    <a:pt x="2192" y="5578"/>
                    <a:pt x="3648" y="5578"/>
                  </a:cubicBezTo>
                  <a:cubicBezTo>
                    <a:pt x="5108" y="5578"/>
                    <a:pt x="6317" y="4455"/>
                    <a:pt x="6426" y="3003"/>
                  </a:cubicBezTo>
                  <a:lnTo>
                    <a:pt x="6759" y="3003"/>
                  </a:lnTo>
                  <a:cubicBezTo>
                    <a:pt x="7052" y="3003"/>
                    <a:pt x="7295" y="2764"/>
                    <a:pt x="7295" y="2467"/>
                  </a:cubicBezTo>
                  <a:cubicBezTo>
                    <a:pt x="7295" y="2170"/>
                    <a:pt x="7052" y="1931"/>
                    <a:pt x="6759" y="1931"/>
                  </a:cubicBezTo>
                  <a:lnTo>
                    <a:pt x="6437" y="1931"/>
                  </a:lnTo>
                  <a:cubicBezTo>
                    <a:pt x="6198" y="1931"/>
                    <a:pt x="6006" y="1739"/>
                    <a:pt x="6006" y="1500"/>
                  </a:cubicBezTo>
                  <a:lnTo>
                    <a:pt x="6006" y="428"/>
                  </a:lnTo>
                  <a:cubicBezTo>
                    <a:pt x="6006" y="192"/>
                    <a:pt x="5814" y="0"/>
                    <a:pt x="5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96"/>
            <p:cNvSpPr/>
            <p:nvPr/>
          </p:nvSpPr>
          <p:spPr>
            <a:xfrm>
              <a:off x="8103122" y="4358814"/>
              <a:ext cx="146346" cy="146346"/>
            </a:xfrm>
            <a:custGeom>
              <a:avLst/>
              <a:gdLst/>
              <a:ahLst/>
              <a:cxnLst/>
              <a:rect l="l" t="t" r="r" b="b"/>
              <a:pathLst>
                <a:path w="5582" h="5582" extrusionOk="0">
                  <a:moveTo>
                    <a:pt x="5582" y="1"/>
                  </a:moveTo>
                  <a:lnTo>
                    <a:pt x="1718" y="4"/>
                  </a:lnTo>
                  <a:cubicBezTo>
                    <a:pt x="1482" y="4"/>
                    <a:pt x="1290" y="196"/>
                    <a:pt x="1290" y="432"/>
                  </a:cubicBezTo>
                  <a:lnTo>
                    <a:pt x="1290" y="1504"/>
                  </a:lnTo>
                  <a:cubicBezTo>
                    <a:pt x="1290" y="1743"/>
                    <a:pt x="1098" y="1935"/>
                    <a:pt x="859" y="1935"/>
                  </a:cubicBezTo>
                  <a:lnTo>
                    <a:pt x="541" y="1935"/>
                  </a:lnTo>
                  <a:cubicBezTo>
                    <a:pt x="244" y="1935"/>
                    <a:pt x="1" y="2174"/>
                    <a:pt x="1" y="2471"/>
                  </a:cubicBezTo>
                  <a:cubicBezTo>
                    <a:pt x="1" y="2768"/>
                    <a:pt x="244" y="3007"/>
                    <a:pt x="541" y="3007"/>
                  </a:cubicBezTo>
                  <a:lnTo>
                    <a:pt x="874" y="3007"/>
                  </a:lnTo>
                  <a:cubicBezTo>
                    <a:pt x="975" y="4480"/>
                    <a:pt x="2204" y="5582"/>
                    <a:pt x="3630" y="5582"/>
                  </a:cubicBezTo>
                  <a:cubicBezTo>
                    <a:pt x="3778" y="5582"/>
                    <a:pt x="3928" y="5570"/>
                    <a:pt x="4079" y="5546"/>
                  </a:cubicBezTo>
                  <a:cubicBezTo>
                    <a:pt x="2721" y="5336"/>
                    <a:pt x="1721" y="4166"/>
                    <a:pt x="1718" y="2793"/>
                  </a:cubicBezTo>
                  <a:lnTo>
                    <a:pt x="1718" y="1507"/>
                  </a:lnTo>
                  <a:cubicBezTo>
                    <a:pt x="1718" y="1029"/>
                    <a:pt x="2105" y="646"/>
                    <a:pt x="2580" y="646"/>
                  </a:cubicBezTo>
                  <a:lnTo>
                    <a:pt x="5155" y="646"/>
                  </a:lnTo>
                  <a:cubicBezTo>
                    <a:pt x="5390" y="646"/>
                    <a:pt x="5582" y="454"/>
                    <a:pt x="5582" y="218"/>
                  </a:cubicBezTo>
                  <a:lnTo>
                    <a:pt x="5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96"/>
            <p:cNvSpPr/>
            <p:nvPr/>
          </p:nvSpPr>
          <p:spPr>
            <a:xfrm>
              <a:off x="8238168" y="4521939"/>
              <a:ext cx="95641" cy="123773"/>
            </a:xfrm>
            <a:custGeom>
              <a:avLst/>
              <a:gdLst/>
              <a:ahLst/>
              <a:cxnLst/>
              <a:rect l="l" t="t" r="r" b="b"/>
              <a:pathLst>
                <a:path w="3648" h="4721" extrusionOk="0">
                  <a:moveTo>
                    <a:pt x="0" y="1"/>
                  </a:moveTo>
                  <a:lnTo>
                    <a:pt x="0" y="4720"/>
                  </a:lnTo>
                  <a:lnTo>
                    <a:pt x="3647" y="4720"/>
                  </a:lnTo>
                  <a:lnTo>
                    <a:pt x="3647" y="2627"/>
                  </a:lnTo>
                  <a:cubicBezTo>
                    <a:pt x="3647" y="1960"/>
                    <a:pt x="3209" y="1374"/>
                    <a:pt x="2568" y="1185"/>
                  </a:cubicBezTo>
                  <a:lnTo>
                    <a:pt x="464" y="566"/>
                  </a:lnTo>
                  <a:cubicBezTo>
                    <a:pt x="206" y="490"/>
                    <a:pt x="25" y="265"/>
                    <a:pt x="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96"/>
            <p:cNvSpPr/>
            <p:nvPr/>
          </p:nvSpPr>
          <p:spPr>
            <a:xfrm>
              <a:off x="8238168" y="4520628"/>
              <a:ext cx="44360" cy="125084"/>
            </a:xfrm>
            <a:custGeom>
              <a:avLst/>
              <a:gdLst/>
              <a:ahLst/>
              <a:cxnLst/>
              <a:rect l="l" t="t" r="r" b="b"/>
              <a:pathLst>
                <a:path w="1692" h="4771" extrusionOk="0">
                  <a:moveTo>
                    <a:pt x="0" y="0"/>
                  </a:moveTo>
                  <a:lnTo>
                    <a:pt x="0" y="4770"/>
                  </a:lnTo>
                  <a:lnTo>
                    <a:pt x="1286" y="4770"/>
                  </a:lnTo>
                  <a:lnTo>
                    <a:pt x="1655" y="3111"/>
                  </a:lnTo>
                  <a:cubicBezTo>
                    <a:pt x="1691" y="2945"/>
                    <a:pt x="1630" y="2774"/>
                    <a:pt x="1496" y="2673"/>
                  </a:cubicBezTo>
                  <a:lnTo>
                    <a:pt x="1061" y="2351"/>
                  </a:lnTo>
                  <a:cubicBezTo>
                    <a:pt x="934" y="2257"/>
                    <a:pt x="873" y="2101"/>
                    <a:pt x="895" y="1945"/>
                  </a:cubicBezTo>
                  <a:lnTo>
                    <a:pt x="1047" y="877"/>
                  </a:lnTo>
                  <a:cubicBezTo>
                    <a:pt x="1065" y="754"/>
                    <a:pt x="1029" y="630"/>
                    <a:pt x="945" y="536"/>
                  </a:cubicBezTo>
                  <a:cubicBezTo>
                    <a:pt x="771" y="341"/>
                    <a:pt x="435" y="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96"/>
            <p:cNvSpPr/>
            <p:nvPr/>
          </p:nvSpPr>
          <p:spPr>
            <a:xfrm>
              <a:off x="8063822" y="4521939"/>
              <a:ext cx="95641" cy="123773"/>
            </a:xfrm>
            <a:custGeom>
              <a:avLst/>
              <a:gdLst/>
              <a:ahLst/>
              <a:cxnLst/>
              <a:rect l="l" t="t" r="r" b="b"/>
              <a:pathLst>
                <a:path w="3648" h="4721" extrusionOk="0">
                  <a:moveTo>
                    <a:pt x="3644" y="1"/>
                  </a:moveTo>
                  <a:cubicBezTo>
                    <a:pt x="3622" y="265"/>
                    <a:pt x="3438" y="490"/>
                    <a:pt x="3184" y="566"/>
                  </a:cubicBezTo>
                  <a:lnTo>
                    <a:pt x="1080" y="1185"/>
                  </a:lnTo>
                  <a:cubicBezTo>
                    <a:pt x="439" y="1374"/>
                    <a:pt x="1" y="1960"/>
                    <a:pt x="1" y="2627"/>
                  </a:cubicBezTo>
                  <a:lnTo>
                    <a:pt x="1" y="4720"/>
                  </a:lnTo>
                  <a:lnTo>
                    <a:pt x="3648" y="4720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96"/>
            <p:cNvSpPr/>
            <p:nvPr/>
          </p:nvSpPr>
          <p:spPr>
            <a:xfrm>
              <a:off x="8114998" y="4520628"/>
              <a:ext cx="44465" cy="125084"/>
            </a:xfrm>
            <a:custGeom>
              <a:avLst/>
              <a:gdLst/>
              <a:ahLst/>
              <a:cxnLst/>
              <a:rect l="l" t="t" r="r" b="b"/>
              <a:pathLst>
                <a:path w="1696" h="4771" extrusionOk="0">
                  <a:moveTo>
                    <a:pt x="1696" y="0"/>
                  </a:moveTo>
                  <a:cubicBezTo>
                    <a:pt x="1257" y="36"/>
                    <a:pt x="921" y="341"/>
                    <a:pt x="750" y="536"/>
                  </a:cubicBezTo>
                  <a:cubicBezTo>
                    <a:pt x="667" y="630"/>
                    <a:pt x="631" y="754"/>
                    <a:pt x="649" y="877"/>
                  </a:cubicBezTo>
                  <a:lnTo>
                    <a:pt x="801" y="1945"/>
                  </a:lnTo>
                  <a:cubicBezTo>
                    <a:pt x="823" y="2101"/>
                    <a:pt x="758" y="2257"/>
                    <a:pt x="634" y="2351"/>
                  </a:cubicBezTo>
                  <a:lnTo>
                    <a:pt x="200" y="2673"/>
                  </a:lnTo>
                  <a:cubicBezTo>
                    <a:pt x="66" y="2774"/>
                    <a:pt x="1" y="2945"/>
                    <a:pt x="40" y="3111"/>
                  </a:cubicBezTo>
                  <a:lnTo>
                    <a:pt x="406" y="4770"/>
                  </a:lnTo>
                  <a:lnTo>
                    <a:pt x="1696" y="4770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96"/>
            <p:cNvSpPr/>
            <p:nvPr/>
          </p:nvSpPr>
          <p:spPr>
            <a:xfrm>
              <a:off x="8159437" y="4564097"/>
              <a:ext cx="78731" cy="81615"/>
            </a:xfrm>
            <a:custGeom>
              <a:avLst/>
              <a:gdLst/>
              <a:ahLst/>
              <a:cxnLst/>
              <a:rect l="l" t="t" r="r" b="b"/>
              <a:pathLst>
                <a:path w="3003" h="3113" extrusionOk="0">
                  <a:moveTo>
                    <a:pt x="1" y="1"/>
                  </a:moveTo>
                  <a:lnTo>
                    <a:pt x="1" y="3112"/>
                  </a:lnTo>
                  <a:lnTo>
                    <a:pt x="3003" y="3112"/>
                  </a:lnTo>
                  <a:lnTo>
                    <a:pt x="3003" y="1"/>
                  </a:lnTo>
                  <a:cubicBezTo>
                    <a:pt x="2583" y="345"/>
                    <a:pt x="2060" y="537"/>
                    <a:pt x="1515" y="537"/>
                  </a:cubicBezTo>
                  <a:cubicBezTo>
                    <a:pt x="1510" y="537"/>
                    <a:pt x="1505" y="537"/>
                    <a:pt x="1500" y="537"/>
                  </a:cubicBezTo>
                  <a:cubicBezTo>
                    <a:pt x="1495" y="537"/>
                    <a:pt x="1490" y="537"/>
                    <a:pt x="1485" y="537"/>
                  </a:cubicBezTo>
                  <a:cubicBezTo>
                    <a:pt x="943" y="537"/>
                    <a:pt x="417" y="34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96"/>
            <p:cNvSpPr/>
            <p:nvPr/>
          </p:nvSpPr>
          <p:spPr>
            <a:xfrm>
              <a:off x="8159437" y="4548052"/>
              <a:ext cx="78731" cy="41450"/>
            </a:xfrm>
            <a:custGeom>
              <a:avLst/>
              <a:gdLst/>
              <a:ahLst/>
              <a:cxnLst/>
              <a:rect l="l" t="t" r="r" b="b"/>
              <a:pathLst>
                <a:path w="3003" h="1581" extrusionOk="0">
                  <a:moveTo>
                    <a:pt x="1" y="1"/>
                  </a:moveTo>
                  <a:lnTo>
                    <a:pt x="1" y="1138"/>
                  </a:lnTo>
                  <a:cubicBezTo>
                    <a:pt x="457" y="1433"/>
                    <a:pt x="979" y="1581"/>
                    <a:pt x="1502" y="1581"/>
                  </a:cubicBezTo>
                  <a:cubicBezTo>
                    <a:pt x="2024" y="1581"/>
                    <a:pt x="2547" y="1433"/>
                    <a:pt x="3003" y="1138"/>
                  </a:cubicBezTo>
                  <a:lnTo>
                    <a:pt x="3003" y="1"/>
                  </a:lnTo>
                  <a:cubicBezTo>
                    <a:pt x="2617" y="481"/>
                    <a:pt x="2060" y="721"/>
                    <a:pt x="1502" y="721"/>
                  </a:cubicBezTo>
                  <a:cubicBezTo>
                    <a:pt x="944" y="721"/>
                    <a:pt x="386" y="4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96"/>
            <p:cNvSpPr/>
            <p:nvPr/>
          </p:nvSpPr>
          <p:spPr>
            <a:xfrm>
              <a:off x="8142527" y="4409519"/>
              <a:ext cx="45042" cy="32248"/>
            </a:xfrm>
            <a:custGeom>
              <a:avLst/>
              <a:gdLst/>
              <a:ahLst/>
              <a:cxnLst/>
              <a:rect l="l" t="t" r="r" b="b"/>
              <a:pathLst>
                <a:path w="1718" h="1230" extrusionOk="0">
                  <a:moveTo>
                    <a:pt x="617" y="1"/>
                  </a:moveTo>
                  <a:cubicBezTo>
                    <a:pt x="276" y="1"/>
                    <a:pt x="1" y="276"/>
                    <a:pt x="1" y="617"/>
                  </a:cubicBezTo>
                  <a:cubicBezTo>
                    <a:pt x="1" y="967"/>
                    <a:pt x="290" y="1229"/>
                    <a:pt x="614" y="1229"/>
                  </a:cubicBezTo>
                  <a:cubicBezTo>
                    <a:pt x="685" y="1229"/>
                    <a:pt x="758" y="1216"/>
                    <a:pt x="830" y="1189"/>
                  </a:cubicBezTo>
                  <a:lnTo>
                    <a:pt x="1319" y="1008"/>
                  </a:lnTo>
                  <a:cubicBezTo>
                    <a:pt x="1558" y="917"/>
                    <a:pt x="1718" y="689"/>
                    <a:pt x="1718" y="432"/>
                  </a:cubicBezTo>
                  <a:lnTo>
                    <a:pt x="17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96"/>
            <p:cNvSpPr/>
            <p:nvPr/>
          </p:nvSpPr>
          <p:spPr>
            <a:xfrm>
              <a:off x="8210037" y="4409519"/>
              <a:ext cx="45042" cy="32248"/>
            </a:xfrm>
            <a:custGeom>
              <a:avLst/>
              <a:gdLst/>
              <a:ahLst/>
              <a:cxnLst/>
              <a:rect l="l" t="t" r="r" b="b"/>
              <a:pathLst>
                <a:path w="1718" h="1230" extrusionOk="0">
                  <a:moveTo>
                    <a:pt x="1" y="1"/>
                  </a:moveTo>
                  <a:lnTo>
                    <a:pt x="1" y="432"/>
                  </a:lnTo>
                  <a:cubicBezTo>
                    <a:pt x="1" y="689"/>
                    <a:pt x="160" y="917"/>
                    <a:pt x="399" y="1008"/>
                  </a:cubicBezTo>
                  <a:lnTo>
                    <a:pt x="885" y="1189"/>
                  </a:lnTo>
                  <a:cubicBezTo>
                    <a:pt x="957" y="1216"/>
                    <a:pt x="1031" y="1229"/>
                    <a:pt x="1103" y="1229"/>
                  </a:cubicBezTo>
                  <a:cubicBezTo>
                    <a:pt x="1428" y="1229"/>
                    <a:pt x="1715" y="967"/>
                    <a:pt x="1718" y="617"/>
                  </a:cubicBezTo>
                  <a:cubicBezTo>
                    <a:pt x="1718" y="276"/>
                    <a:pt x="1442" y="1"/>
                    <a:pt x="1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96"/>
            <p:cNvSpPr/>
            <p:nvPr/>
          </p:nvSpPr>
          <p:spPr>
            <a:xfrm>
              <a:off x="8174276" y="4454691"/>
              <a:ext cx="49079" cy="16386"/>
            </a:xfrm>
            <a:custGeom>
              <a:avLst/>
              <a:gdLst/>
              <a:ahLst/>
              <a:cxnLst/>
              <a:rect l="l" t="t" r="r" b="b"/>
              <a:pathLst>
                <a:path w="1872" h="625" extrusionOk="0">
                  <a:moveTo>
                    <a:pt x="293" y="0"/>
                  </a:moveTo>
                  <a:cubicBezTo>
                    <a:pt x="135" y="0"/>
                    <a:pt x="1" y="206"/>
                    <a:pt x="148" y="353"/>
                  </a:cubicBezTo>
                  <a:cubicBezTo>
                    <a:pt x="322" y="523"/>
                    <a:pt x="615" y="625"/>
                    <a:pt x="934" y="625"/>
                  </a:cubicBezTo>
                  <a:cubicBezTo>
                    <a:pt x="1256" y="625"/>
                    <a:pt x="1550" y="520"/>
                    <a:pt x="1724" y="353"/>
                  </a:cubicBezTo>
                  <a:cubicBezTo>
                    <a:pt x="1871" y="206"/>
                    <a:pt x="1736" y="0"/>
                    <a:pt x="1579" y="0"/>
                  </a:cubicBezTo>
                  <a:cubicBezTo>
                    <a:pt x="1531" y="0"/>
                    <a:pt x="1482" y="19"/>
                    <a:pt x="1437" y="63"/>
                  </a:cubicBezTo>
                  <a:cubicBezTo>
                    <a:pt x="1361" y="136"/>
                    <a:pt x="1188" y="219"/>
                    <a:pt x="934" y="219"/>
                  </a:cubicBezTo>
                  <a:cubicBezTo>
                    <a:pt x="684" y="219"/>
                    <a:pt x="507" y="136"/>
                    <a:pt x="434" y="63"/>
                  </a:cubicBezTo>
                  <a:cubicBezTo>
                    <a:pt x="390" y="19"/>
                    <a:pt x="34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96"/>
            <p:cNvSpPr/>
            <p:nvPr/>
          </p:nvSpPr>
          <p:spPr>
            <a:xfrm>
              <a:off x="8154115" y="4606648"/>
              <a:ext cx="10671" cy="44386"/>
            </a:xfrm>
            <a:custGeom>
              <a:avLst/>
              <a:gdLst/>
              <a:ahLst/>
              <a:cxnLst/>
              <a:rect l="l" t="t" r="r" b="b"/>
              <a:pathLst>
                <a:path w="407" h="1693" extrusionOk="0">
                  <a:moveTo>
                    <a:pt x="204" y="1"/>
                  </a:moveTo>
                  <a:cubicBezTo>
                    <a:pt x="91" y="1"/>
                    <a:pt x="1" y="91"/>
                    <a:pt x="1" y="203"/>
                  </a:cubicBezTo>
                  <a:lnTo>
                    <a:pt x="1" y="1489"/>
                  </a:lnTo>
                  <a:cubicBezTo>
                    <a:pt x="1" y="1625"/>
                    <a:pt x="102" y="1693"/>
                    <a:pt x="204" y="1693"/>
                  </a:cubicBezTo>
                  <a:cubicBezTo>
                    <a:pt x="305" y="1693"/>
                    <a:pt x="406" y="1625"/>
                    <a:pt x="406" y="1489"/>
                  </a:cubicBezTo>
                  <a:lnTo>
                    <a:pt x="406" y="203"/>
                  </a:lnTo>
                  <a:cubicBezTo>
                    <a:pt x="406" y="91"/>
                    <a:pt x="316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96"/>
            <p:cNvSpPr/>
            <p:nvPr/>
          </p:nvSpPr>
          <p:spPr>
            <a:xfrm>
              <a:off x="8135133" y="4404118"/>
              <a:ext cx="127365" cy="43023"/>
            </a:xfrm>
            <a:custGeom>
              <a:avLst/>
              <a:gdLst/>
              <a:ahLst/>
              <a:cxnLst/>
              <a:rect l="l" t="t" r="r" b="b"/>
              <a:pathLst>
                <a:path w="4858" h="1641" extrusionOk="0">
                  <a:moveTo>
                    <a:pt x="1793" y="406"/>
                  </a:moveTo>
                  <a:lnTo>
                    <a:pt x="1793" y="634"/>
                  </a:lnTo>
                  <a:lnTo>
                    <a:pt x="1797" y="634"/>
                  </a:lnTo>
                  <a:cubicBezTo>
                    <a:pt x="1793" y="808"/>
                    <a:pt x="1688" y="960"/>
                    <a:pt x="1529" y="1022"/>
                  </a:cubicBezTo>
                  <a:lnTo>
                    <a:pt x="1044" y="1203"/>
                  </a:lnTo>
                  <a:cubicBezTo>
                    <a:pt x="995" y="1220"/>
                    <a:pt x="947" y="1228"/>
                    <a:pt x="899" y="1228"/>
                  </a:cubicBezTo>
                  <a:cubicBezTo>
                    <a:pt x="679" y="1228"/>
                    <a:pt x="486" y="1054"/>
                    <a:pt x="486" y="815"/>
                  </a:cubicBezTo>
                  <a:cubicBezTo>
                    <a:pt x="486" y="591"/>
                    <a:pt x="670" y="406"/>
                    <a:pt x="899" y="406"/>
                  </a:cubicBezTo>
                  <a:lnTo>
                    <a:pt x="938" y="406"/>
                  </a:lnTo>
                  <a:lnTo>
                    <a:pt x="938" y="609"/>
                  </a:lnTo>
                  <a:cubicBezTo>
                    <a:pt x="938" y="745"/>
                    <a:pt x="1040" y="813"/>
                    <a:pt x="1141" y="813"/>
                  </a:cubicBezTo>
                  <a:cubicBezTo>
                    <a:pt x="1243" y="813"/>
                    <a:pt x="1344" y="745"/>
                    <a:pt x="1344" y="609"/>
                  </a:cubicBezTo>
                  <a:lnTo>
                    <a:pt x="1344" y="406"/>
                  </a:lnTo>
                  <a:close/>
                  <a:moveTo>
                    <a:pt x="3959" y="410"/>
                  </a:moveTo>
                  <a:cubicBezTo>
                    <a:pt x="4187" y="410"/>
                    <a:pt x="4372" y="594"/>
                    <a:pt x="4372" y="819"/>
                  </a:cubicBezTo>
                  <a:cubicBezTo>
                    <a:pt x="4372" y="957"/>
                    <a:pt x="4303" y="1083"/>
                    <a:pt x="4194" y="1159"/>
                  </a:cubicBezTo>
                  <a:lnTo>
                    <a:pt x="4194" y="1156"/>
                  </a:lnTo>
                  <a:cubicBezTo>
                    <a:pt x="4126" y="1204"/>
                    <a:pt x="4043" y="1229"/>
                    <a:pt x="3960" y="1229"/>
                  </a:cubicBezTo>
                  <a:cubicBezTo>
                    <a:pt x="3911" y="1229"/>
                    <a:pt x="3863" y="1220"/>
                    <a:pt x="3818" y="1203"/>
                  </a:cubicBezTo>
                  <a:lnTo>
                    <a:pt x="3329" y="1022"/>
                  </a:lnTo>
                  <a:cubicBezTo>
                    <a:pt x="3169" y="960"/>
                    <a:pt x="3064" y="808"/>
                    <a:pt x="3064" y="634"/>
                  </a:cubicBezTo>
                  <a:lnTo>
                    <a:pt x="3064" y="410"/>
                  </a:lnTo>
                  <a:lnTo>
                    <a:pt x="3514" y="410"/>
                  </a:lnTo>
                  <a:lnTo>
                    <a:pt x="3514" y="612"/>
                  </a:lnTo>
                  <a:cubicBezTo>
                    <a:pt x="3514" y="748"/>
                    <a:pt x="3615" y="816"/>
                    <a:pt x="3716" y="816"/>
                  </a:cubicBezTo>
                  <a:cubicBezTo>
                    <a:pt x="3818" y="816"/>
                    <a:pt x="3919" y="748"/>
                    <a:pt x="3919" y="612"/>
                  </a:cubicBezTo>
                  <a:lnTo>
                    <a:pt x="3919" y="410"/>
                  </a:lnTo>
                  <a:close/>
                  <a:moveTo>
                    <a:pt x="899" y="0"/>
                  </a:moveTo>
                  <a:cubicBezTo>
                    <a:pt x="388" y="0"/>
                    <a:pt x="0" y="464"/>
                    <a:pt x="91" y="967"/>
                  </a:cubicBezTo>
                  <a:cubicBezTo>
                    <a:pt x="163" y="1370"/>
                    <a:pt x="513" y="1640"/>
                    <a:pt x="895" y="1640"/>
                  </a:cubicBezTo>
                  <a:cubicBezTo>
                    <a:pt x="991" y="1640"/>
                    <a:pt x="1089" y="1623"/>
                    <a:pt x="1185" y="1587"/>
                  </a:cubicBezTo>
                  <a:lnTo>
                    <a:pt x="1674" y="1406"/>
                  </a:lnTo>
                  <a:cubicBezTo>
                    <a:pt x="1992" y="1286"/>
                    <a:pt x="2202" y="978"/>
                    <a:pt x="2202" y="638"/>
                  </a:cubicBezTo>
                  <a:lnTo>
                    <a:pt x="2202" y="413"/>
                  </a:lnTo>
                  <a:lnTo>
                    <a:pt x="2652" y="413"/>
                  </a:lnTo>
                  <a:lnTo>
                    <a:pt x="2652" y="638"/>
                  </a:lnTo>
                  <a:cubicBezTo>
                    <a:pt x="2655" y="978"/>
                    <a:pt x="2865" y="1286"/>
                    <a:pt x="3184" y="1406"/>
                  </a:cubicBezTo>
                  <a:lnTo>
                    <a:pt x="3669" y="1587"/>
                  </a:lnTo>
                  <a:cubicBezTo>
                    <a:pt x="3765" y="1623"/>
                    <a:pt x="3863" y="1640"/>
                    <a:pt x="3959" y="1640"/>
                  </a:cubicBezTo>
                  <a:cubicBezTo>
                    <a:pt x="4341" y="1640"/>
                    <a:pt x="4691" y="1370"/>
                    <a:pt x="4763" y="967"/>
                  </a:cubicBezTo>
                  <a:cubicBezTo>
                    <a:pt x="4857" y="464"/>
                    <a:pt x="4470" y="0"/>
                    <a:pt x="3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96"/>
            <p:cNvSpPr/>
            <p:nvPr/>
          </p:nvSpPr>
          <p:spPr>
            <a:xfrm>
              <a:off x="8058499" y="4286087"/>
              <a:ext cx="280606" cy="365052"/>
            </a:xfrm>
            <a:custGeom>
              <a:avLst/>
              <a:gdLst/>
              <a:ahLst/>
              <a:cxnLst/>
              <a:rect l="l" t="t" r="r" b="b"/>
              <a:pathLst>
                <a:path w="10703" h="13924" extrusionOk="0">
                  <a:moveTo>
                    <a:pt x="6317" y="406"/>
                  </a:moveTo>
                  <a:cubicBezTo>
                    <a:pt x="7965" y="406"/>
                    <a:pt x="9395" y="1543"/>
                    <a:pt x="9772" y="3144"/>
                  </a:cubicBezTo>
                  <a:cubicBezTo>
                    <a:pt x="10149" y="4749"/>
                    <a:pt x="9374" y="6404"/>
                    <a:pt x="7896" y="7135"/>
                  </a:cubicBezTo>
                  <a:cubicBezTo>
                    <a:pt x="8113" y="6784"/>
                    <a:pt x="8255" y="6393"/>
                    <a:pt x="8313" y="5984"/>
                  </a:cubicBezTo>
                  <a:lnTo>
                    <a:pt x="8432" y="5984"/>
                  </a:lnTo>
                  <a:cubicBezTo>
                    <a:pt x="8823" y="5984"/>
                    <a:pt x="9160" y="5694"/>
                    <a:pt x="9196" y="5321"/>
                  </a:cubicBezTo>
                  <a:cubicBezTo>
                    <a:pt x="9240" y="4883"/>
                    <a:pt x="8899" y="4506"/>
                    <a:pt x="8461" y="4506"/>
                  </a:cubicBezTo>
                  <a:lnTo>
                    <a:pt x="8139" y="4506"/>
                  </a:lnTo>
                  <a:cubicBezTo>
                    <a:pt x="8012" y="4506"/>
                    <a:pt x="7914" y="4405"/>
                    <a:pt x="7914" y="4278"/>
                  </a:cubicBezTo>
                  <a:lnTo>
                    <a:pt x="7914" y="3206"/>
                  </a:lnTo>
                  <a:cubicBezTo>
                    <a:pt x="7914" y="2855"/>
                    <a:pt x="7628" y="2572"/>
                    <a:pt x="7280" y="2572"/>
                  </a:cubicBezTo>
                  <a:lnTo>
                    <a:pt x="7063" y="2572"/>
                  </a:lnTo>
                  <a:cubicBezTo>
                    <a:pt x="6791" y="2572"/>
                    <a:pt x="6791" y="2981"/>
                    <a:pt x="7063" y="2981"/>
                  </a:cubicBezTo>
                  <a:lnTo>
                    <a:pt x="7284" y="2981"/>
                  </a:lnTo>
                  <a:cubicBezTo>
                    <a:pt x="7407" y="2981"/>
                    <a:pt x="7509" y="3079"/>
                    <a:pt x="7509" y="3206"/>
                  </a:cubicBezTo>
                  <a:lnTo>
                    <a:pt x="7509" y="4278"/>
                  </a:lnTo>
                  <a:cubicBezTo>
                    <a:pt x="7509" y="4629"/>
                    <a:pt x="7791" y="4912"/>
                    <a:pt x="8142" y="4912"/>
                  </a:cubicBezTo>
                  <a:lnTo>
                    <a:pt x="8461" y="4912"/>
                  </a:lnTo>
                  <a:cubicBezTo>
                    <a:pt x="8657" y="4912"/>
                    <a:pt x="8809" y="5082"/>
                    <a:pt x="8791" y="5281"/>
                  </a:cubicBezTo>
                  <a:cubicBezTo>
                    <a:pt x="8773" y="5448"/>
                    <a:pt x="8613" y="5578"/>
                    <a:pt x="8428" y="5578"/>
                  </a:cubicBezTo>
                  <a:lnTo>
                    <a:pt x="8342" y="5578"/>
                  </a:lnTo>
                  <a:lnTo>
                    <a:pt x="8342" y="5567"/>
                  </a:lnTo>
                  <a:cubicBezTo>
                    <a:pt x="8342" y="5455"/>
                    <a:pt x="8247" y="5364"/>
                    <a:pt x="8135" y="5364"/>
                  </a:cubicBezTo>
                  <a:cubicBezTo>
                    <a:pt x="8023" y="5364"/>
                    <a:pt x="7932" y="5455"/>
                    <a:pt x="7932" y="5567"/>
                  </a:cubicBezTo>
                  <a:cubicBezTo>
                    <a:pt x="7932" y="6994"/>
                    <a:pt x="6777" y="8153"/>
                    <a:pt x="5350" y="8153"/>
                  </a:cubicBezTo>
                  <a:cubicBezTo>
                    <a:pt x="3919" y="8153"/>
                    <a:pt x="2764" y="6994"/>
                    <a:pt x="2764" y="5567"/>
                  </a:cubicBezTo>
                  <a:cubicBezTo>
                    <a:pt x="2764" y="5431"/>
                    <a:pt x="2662" y="5363"/>
                    <a:pt x="2559" y="5363"/>
                  </a:cubicBezTo>
                  <a:cubicBezTo>
                    <a:pt x="2457" y="5363"/>
                    <a:pt x="2355" y="5431"/>
                    <a:pt x="2355" y="5567"/>
                  </a:cubicBezTo>
                  <a:lnTo>
                    <a:pt x="2355" y="5578"/>
                  </a:lnTo>
                  <a:lnTo>
                    <a:pt x="2239" y="5578"/>
                  </a:lnTo>
                  <a:cubicBezTo>
                    <a:pt x="2040" y="5578"/>
                    <a:pt x="1888" y="5408"/>
                    <a:pt x="1909" y="5212"/>
                  </a:cubicBezTo>
                  <a:cubicBezTo>
                    <a:pt x="1924" y="5046"/>
                    <a:pt x="2083" y="4915"/>
                    <a:pt x="2272" y="4915"/>
                  </a:cubicBezTo>
                  <a:lnTo>
                    <a:pt x="2561" y="4915"/>
                  </a:lnTo>
                  <a:cubicBezTo>
                    <a:pt x="2913" y="4915"/>
                    <a:pt x="3195" y="4629"/>
                    <a:pt x="3195" y="4281"/>
                  </a:cubicBezTo>
                  <a:lnTo>
                    <a:pt x="3195" y="3209"/>
                  </a:lnTo>
                  <a:cubicBezTo>
                    <a:pt x="3195" y="3083"/>
                    <a:pt x="3296" y="2981"/>
                    <a:pt x="3420" y="2981"/>
                  </a:cubicBezTo>
                  <a:lnTo>
                    <a:pt x="6208" y="2981"/>
                  </a:lnTo>
                  <a:cubicBezTo>
                    <a:pt x="6480" y="2981"/>
                    <a:pt x="6480" y="2576"/>
                    <a:pt x="6208" y="2576"/>
                  </a:cubicBezTo>
                  <a:lnTo>
                    <a:pt x="3420" y="2576"/>
                  </a:lnTo>
                  <a:cubicBezTo>
                    <a:pt x="3072" y="2576"/>
                    <a:pt x="2786" y="2858"/>
                    <a:pt x="2786" y="3209"/>
                  </a:cubicBezTo>
                  <a:lnTo>
                    <a:pt x="2786" y="4281"/>
                  </a:lnTo>
                  <a:cubicBezTo>
                    <a:pt x="2786" y="4405"/>
                    <a:pt x="2688" y="4506"/>
                    <a:pt x="2561" y="4506"/>
                  </a:cubicBezTo>
                  <a:lnTo>
                    <a:pt x="2272" y="4506"/>
                  </a:lnTo>
                  <a:cubicBezTo>
                    <a:pt x="1877" y="4506"/>
                    <a:pt x="1540" y="4799"/>
                    <a:pt x="1504" y="5172"/>
                  </a:cubicBezTo>
                  <a:cubicBezTo>
                    <a:pt x="1460" y="5607"/>
                    <a:pt x="1801" y="5987"/>
                    <a:pt x="2239" y="5987"/>
                  </a:cubicBezTo>
                  <a:lnTo>
                    <a:pt x="2387" y="5987"/>
                  </a:lnTo>
                  <a:cubicBezTo>
                    <a:pt x="2445" y="6397"/>
                    <a:pt x="2587" y="6788"/>
                    <a:pt x="2804" y="7139"/>
                  </a:cubicBezTo>
                  <a:cubicBezTo>
                    <a:pt x="1598" y="6534"/>
                    <a:pt x="838" y="5304"/>
                    <a:pt x="837" y="3957"/>
                  </a:cubicBezTo>
                  <a:lnTo>
                    <a:pt x="837" y="3957"/>
                  </a:lnTo>
                  <a:cubicBezTo>
                    <a:pt x="838" y="1995"/>
                    <a:pt x="2428" y="410"/>
                    <a:pt x="4387" y="406"/>
                  </a:cubicBezTo>
                  <a:close/>
                  <a:moveTo>
                    <a:pt x="6650" y="8262"/>
                  </a:moveTo>
                  <a:lnTo>
                    <a:pt x="6650" y="9920"/>
                  </a:lnTo>
                  <a:cubicBezTo>
                    <a:pt x="6306" y="10313"/>
                    <a:pt x="5828" y="10510"/>
                    <a:pt x="5350" y="10510"/>
                  </a:cubicBezTo>
                  <a:cubicBezTo>
                    <a:pt x="4873" y="10510"/>
                    <a:pt x="4396" y="10313"/>
                    <a:pt x="4053" y="9920"/>
                  </a:cubicBezTo>
                  <a:lnTo>
                    <a:pt x="4053" y="8262"/>
                  </a:lnTo>
                  <a:cubicBezTo>
                    <a:pt x="4459" y="8457"/>
                    <a:pt x="4901" y="8559"/>
                    <a:pt x="5350" y="8559"/>
                  </a:cubicBezTo>
                  <a:cubicBezTo>
                    <a:pt x="5799" y="8559"/>
                    <a:pt x="6245" y="8457"/>
                    <a:pt x="6650" y="8262"/>
                  </a:cubicBezTo>
                  <a:close/>
                  <a:moveTo>
                    <a:pt x="6650" y="10478"/>
                  </a:moveTo>
                  <a:lnTo>
                    <a:pt x="6650" y="11014"/>
                  </a:lnTo>
                  <a:cubicBezTo>
                    <a:pt x="6255" y="11246"/>
                    <a:pt x="5806" y="11369"/>
                    <a:pt x="5350" y="11369"/>
                  </a:cubicBezTo>
                  <a:cubicBezTo>
                    <a:pt x="4894" y="11369"/>
                    <a:pt x="4448" y="11246"/>
                    <a:pt x="4053" y="11018"/>
                  </a:cubicBezTo>
                  <a:lnTo>
                    <a:pt x="4053" y="10478"/>
                  </a:lnTo>
                  <a:cubicBezTo>
                    <a:pt x="4436" y="10772"/>
                    <a:pt x="4893" y="10918"/>
                    <a:pt x="5350" y="10918"/>
                  </a:cubicBezTo>
                  <a:cubicBezTo>
                    <a:pt x="5808" y="10918"/>
                    <a:pt x="6266" y="10772"/>
                    <a:pt x="6650" y="10478"/>
                  </a:cubicBezTo>
                  <a:close/>
                  <a:moveTo>
                    <a:pt x="4387" y="1"/>
                  </a:moveTo>
                  <a:cubicBezTo>
                    <a:pt x="2406" y="1"/>
                    <a:pt x="729" y="1464"/>
                    <a:pt x="464" y="3427"/>
                  </a:cubicBezTo>
                  <a:cubicBezTo>
                    <a:pt x="196" y="5390"/>
                    <a:pt x="1424" y="7244"/>
                    <a:pt x="3333" y="7773"/>
                  </a:cubicBezTo>
                  <a:cubicBezTo>
                    <a:pt x="3430" y="7863"/>
                    <a:pt x="3536" y="7947"/>
                    <a:pt x="3644" y="8023"/>
                  </a:cubicBezTo>
                  <a:lnTo>
                    <a:pt x="3644" y="8772"/>
                  </a:lnTo>
                  <a:cubicBezTo>
                    <a:pt x="3228" y="8870"/>
                    <a:pt x="2913" y="9164"/>
                    <a:pt x="2750" y="9345"/>
                  </a:cubicBezTo>
                  <a:cubicBezTo>
                    <a:pt x="2692" y="9413"/>
                    <a:pt x="2648" y="9489"/>
                    <a:pt x="2623" y="9576"/>
                  </a:cubicBezTo>
                  <a:lnTo>
                    <a:pt x="1221" y="9986"/>
                  </a:lnTo>
                  <a:cubicBezTo>
                    <a:pt x="501" y="10203"/>
                    <a:pt x="4" y="10866"/>
                    <a:pt x="1" y="11623"/>
                  </a:cubicBezTo>
                  <a:lnTo>
                    <a:pt x="1" y="13716"/>
                  </a:lnTo>
                  <a:cubicBezTo>
                    <a:pt x="1" y="13852"/>
                    <a:pt x="102" y="13920"/>
                    <a:pt x="204" y="13920"/>
                  </a:cubicBezTo>
                  <a:cubicBezTo>
                    <a:pt x="305" y="13920"/>
                    <a:pt x="406" y="13852"/>
                    <a:pt x="406" y="13716"/>
                  </a:cubicBezTo>
                  <a:lnTo>
                    <a:pt x="406" y="11623"/>
                  </a:lnTo>
                  <a:cubicBezTo>
                    <a:pt x="410" y="11047"/>
                    <a:pt x="787" y="10543"/>
                    <a:pt x="1337" y="10377"/>
                  </a:cubicBezTo>
                  <a:lnTo>
                    <a:pt x="2623" y="10000"/>
                  </a:lnTo>
                  <a:lnTo>
                    <a:pt x="2753" y="10920"/>
                  </a:lnTo>
                  <a:cubicBezTo>
                    <a:pt x="2764" y="11003"/>
                    <a:pt x="2732" y="11083"/>
                    <a:pt x="2666" y="11134"/>
                  </a:cubicBezTo>
                  <a:lnTo>
                    <a:pt x="2232" y="11460"/>
                  </a:lnTo>
                  <a:cubicBezTo>
                    <a:pt x="2033" y="11608"/>
                    <a:pt x="1938" y="11858"/>
                    <a:pt x="1993" y="12101"/>
                  </a:cubicBezTo>
                  <a:lnTo>
                    <a:pt x="2362" y="13763"/>
                  </a:lnTo>
                  <a:cubicBezTo>
                    <a:pt x="2388" y="13873"/>
                    <a:pt x="2472" y="13922"/>
                    <a:pt x="2557" y="13922"/>
                  </a:cubicBezTo>
                  <a:cubicBezTo>
                    <a:pt x="2676" y="13922"/>
                    <a:pt x="2796" y="13827"/>
                    <a:pt x="2760" y="13673"/>
                  </a:cubicBezTo>
                  <a:lnTo>
                    <a:pt x="2395" y="12014"/>
                  </a:lnTo>
                  <a:cubicBezTo>
                    <a:pt x="2373" y="11927"/>
                    <a:pt x="2406" y="11836"/>
                    <a:pt x="2478" y="11782"/>
                  </a:cubicBezTo>
                  <a:lnTo>
                    <a:pt x="2913" y="11460"/>
                  </a:lnTo>
                  <a:cubicBezTo>
                    <a:pt x="3094" y="11318"/>
                    <a:pt x="3191" y="11090"/>
                    <a:pt x="3159" y="10862"/>
                  </a:cubicBezTo>
                  <a:lnTo>
                    <a:pt x="3007" y="9794"/>
                  </a:lnTo>
                  <a:cubicBezTo>
                    <a:pt x="2996" y="9732"/>
                    <a:pt x="3014" y="9667"/>
                    <a:pt x="3057" y="9616"/>
                  </a:cubicBezTo>
                  <a:cubicBezTo>
                    <a:pt x="3170" y="9489"/>
                    <a:pt x="3380" y="9290"/>
                    <a:pt x="3644" y="9196"/>
                  </a:cubicBezTo>
                  <a:lnTo>
                    <a:pt x="3644" y="11572"/>
                  </a:lnTo>
                  <a:cubicBezTo>
                    <a:pt x="3644" y="11708"/>
                    <a:pt x="3746" y="11776"/>
                    <a:pt x="3849" y="11776"/>
                  </a:cubicBezTo>
                  <a:cubicBezTo>
                    <a:pt x="3951" y="11776"/>
                    <a:pt x="4053" y="11708"/>
                    <a:pt x="4053" y="11572"/>
                  </a:cubicBezTo>
                  <a:lnTo>
                    <a:pt x="4053" y="11478"/>
                  </a:lnTo>
                  <a:cubicBezTo>
                    <a:pt x="4463" y="11677"/>
                    <a:pt x="4906" y="11777"/>
                    <a:pt x="5350" y="11777"/>
                  </a:cubicBezTo>
                  <a:cubicBezTo>
                    <a:pt x="5794" y="11777"/>
                    <a:pt x="6237" y="11677"/>
                    <a:pt x="6647" y="11478"/>
                  </a:cubicBezTo>
                  <a:lnTo>
                    <a:pt x="6647" y="13716"/>
                  </a:lnTo>
                  <a:cubicBezTo>
                    <a:pt x="6647" y="13852"/>
                    <a:pt x="6749" y="13920"/>
                    <a:pt x="6851" y="13920"/>
                  </a:cubicBezTo>
                  <a:cubicBezTo>
                    <a:pt x="6954" y="13920"/>
                    <a:pt x="7056" y="13852"/>
                    <a:pt x="7056" y="13716"/>
                  </a:cubicBezTo>
                  <a:lnTo>
                    <a:pt x="7056" y="9196"/>
                  </a:lnTo>
                  <a:cubicBezTo>
                    <a:pt x="7320" y="9287"/>
                    <a:pt x="7530" y="9489"/>
                    <a:pt x="7643" y="9616"/>
                  </a:cubicBezTo>
                  <a:cubicBezTo>
                    <a:pt x="7686" y="9667"/>
                    <a:pt x="7704" y="9732"/>
                    <a:pt x="7697" y="9794"/>
                  </a:cubicBezTo>
                  <a:lnTo>
                    <a:pt x="7545" y="10862"/>
                  </a:lnTo>
                  <a:cubicBezTo>
                    <a:pt x="7512" y="11090"/>
                    <a:pt x="7606" y="11318"/>
                    <a:pt x="7791" y="11460"/>
                  </a:cubicBezTo>
                  <a:lnTo>
                    <a:pt x="8226" y="11782"/>
                  </a:lnTo>
                  <a:cubicBezTo>
                    <a:pt x="8294" y="11836"/>
                    <a:pt x="8327" y="11927"/>
                    <a:pt x="8309" y="12010"/>
                  </a:cubicBezTo>
                  <a:lnTo>
                    <a:pt x="7940" y="13673"/>
                  </a:lnTo>
                  <a:cubicBezTo>
                    <a:pt x="7906" y="13827"/>
                    <a:pt x="8026" y="13922"/>
                    <a:pt x="8144" y="13922"/>
                  </a:cubicBezTo>
                  <a:cubicBezTo>
                    <a:pt x="8229" y="13922"/>
                    <a:pt x="8312" y="13873"/>
                    <a:pt x="8338" y="13763"/>
                  </a:cubicBezTo>
                  <a:lnTo>
                    <a:pt x="8707" y="12101"/>
                  </a:lnTo>
                  <a:cubicBezTo>
                    <a:pt x="8762" y="11858"/>
                    <a:pt x="8667" y="11608"/>
                    <a:pt x="8468" y="11460"/>
                  </a:cubicBezTo>
                  <a:lnTo>
                    <a:pt x="8037" y="11134"/>
                  </a:lnTo>
                  <a:cubicBezTo>
                    <a:pt x="7972" y="11083"/>
                    <a:pt x="7936" y="11003"/>
                    <a:pt x="7947" y="10924"/>
                  </a:cubicBezTo>
                  <a:lnTo>
                    <a:pt x="8081" y="10004"/>
                  </a:lnTo>
                  <a:lnTo>
                    <a:pt x="9363" y="10380"/>
                  </a:lnTo>
                  <a:cubicBezTo>
                    <a:pt x="9913" y="10543"/>
                    <a:pt x="10294" y="11050"/>
                    <a:pt x="10294" y="11626"/>
                  </a:cubicBezTo>
                  <a:lnTo>
                    <a:pt x="10294" y="13720"/>
                  </a:lnTo>
                  <a:cubicBezTo>
                    <a:pt x="10294" y="13855"/>
                    <a:pt x="10396" y="13923"/>
                    <a:pt x="10498" y="13923"/>
                  </a:cubicBezTo>
                  <a:cubicBezTo>
                    <a:pt x="10601" y="13923"/>
                    <a:pt x="10703" y="13855"/>
                    <a:pt x="10703" y="13720"/>
                  </a:cubicBezTo>
                  <a:lnTo>
                    <a:pt x="10703" y="11623"/>
                  </a:lnTo>
                  <a:cubicBezTo>
                    <a:pt x="10699" y="10866"/>
                    <a:pt x="10203" y="10203"/>
                    <a:pt x="9479" y="9986"/>
                  </a:cubicBezTo>
                  <a:lnTo>
                    <a:pt x="8081" y="9576"/>
                  </a:lnTo>
                  <a:cubicBezTo>
                    <a:pt x="8052" y="9489"/>
                    <a:pt x="8008" y="9413"/>
                    <a:pt x="7950" y="9345"/>
                  </a:cubicBezTo>
                  <a:cubicBezTo>
                    <a:pt x="7791" y="9164"/>
                    <a:pt x="7476" y="8870"/>
                    <a:pt x="7056" y="8772"/>
                  </a:cubicBezTo>
                  <a:lnTo>
                    <a:pt x="7056" y="8023"/>
                  </a:lnTo>
                  <a:cubicBezTo>
                    <a:pt x="7164" y="7947"/>
                    <a:pt x="7270" y="7863"/>
                    <a:pt x="7371" y="7773"/>
                  </a:cubicBezTo>
                  <a:cubicBezTo>
                    <a:pt x="9276" y="7244"/>
                    <a:pt x="10504" y="5390"/>
                    <a:pt x="10236" y="3427"/>
                  </a:cubicBezTo>
                  <a:cubicBezTo>
                    <a:pt x="9971" y="1464"/>
                    <a:pt x="8294" y="1"/>
                    <a:pt x="6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6" name="Google Shape;5096;p96"/>
          <p:cNvGrpSpPr/>
          <p:nvPr/>
        </p:nvGrpSpPr>
        <p:grpSpPr>
          <a:xfrm>
            <a:off x="5365600" y="1695411"/>
            <a:ext cx="389347" cy="353284"/>
            <a:chOff x="2188048" y="1983562"/>
            <a:chExt cx="389347" cy="353284"/>
          </a:xfrm>
        </p:grpSpPr>
        <p:sp>
          <p:nvSpPr>
            <p:cNvPr id="5097" name="Google Shape;5097;p96"/>
            <p:cNvSpPr/>
            <p:nvPr/>
          </p:nvSpPr>
          <p:spPr>
            <a:xfrm>
              <a:off x="2258468" y="2033211"/>
              <a:ext cx="253935" cy="253935"/>
            </a:xfrm>
            <a:custGeom>
              <a:avLst/>
              <a:gdLst/>
              <a:ahLst/>
              <a:cxnLst/>
              <a:rect l="l" t="t" r="r" b="b"/>
              <a:pathLst>
                <a:path w="9682" h="9682" extrusionOk="0">
                  <a:moveTo>
                    <a:pt x="4841" y="0"/>
                  </a:moveTo>
                  <a:cubicBezTo>
                    <a:pt x="2170" y="0"/>
                    <a:pt x="0" y="2171"/>
                    <a:pt x="0" y="4841"/>
                  </a:cubicBezTo>
                  <a:cubicBezTo>
                    <a:pt x="0" y="7516"/>
                    <a:pt x="2170" y="9682"/>
                    <a:pt x="4841" y="9682"/>
                  </a:cubicBezTo>
                  <a:cubicBezTo>
                    <a:pt x="7516" y="9682"/>
                    <a:pt x="9681" y="7516"/>
                    <a:pt x="9681" y="4841"/>
                  </a:cubicBezTo>
                  <a:cubicBezTo>
                    <a:pt x="9681" y="2171"/>
                    <a:pt x="7516" y="0"/>
                    <a:pt x="4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96"/>
            <p:cNvSpPr/>
            <p:nvPr/>
          </p:nvSpPr>
          <p:spPr>
            <a:xfrm>
              <a:off x="2311081" y="2034601"/>
              <a:ext cx="200824" cy="250525"/>
            </a:xfrm>
            <a:custGeom>
              <a:avLst/>
              <a:gdLst/>
              <a:ahLst/>
              <a:cxnLst/>
              <a:rect l="l" t="t" r="r" b="b"/>
              <a:pathLst>
                <a:path w="7657" h="9552" extrusionOk="0">
                  <a:moveTo>
                    <a:pt x="3533" y="0"/>
                  </a:moveTo>
                  <a:lnTo>
                    <a:pt x="3542" y="5"/>
                  </a:lnTo>
                  <a:lnTo>
                    <a:pt x="3865" y="405"/>
                  </a:lnTo>
                  <a:cubicBezTo>
                    <a:pt x="3903" y="448"/>
                    <a:pt x="3913" y="515"/>
                    <a:pt x="3889" y="573"/>
                  </a:cubicBezTo>
                  <a:lnTo>
                    <a:pt x="3614" y="1218"/>
                  </a:lnTo>
                  <a:lnTo>
                    <a:pt x="3258" y="578"/>
                  </a:lnTo>
                  <a:lnTo>
                    <a:pt x="2623" y="578"/>
                  </a:lnTo>
                  <a:lnTo>
                    <a:pt x="2180" y="1425"/>
                  </a:lnTo>
                  <a:cubicBezTo>
                    <a:pt x="2118" y="1545"/>
                    <a:pt x="2200" y="1689"/>
                    <a:pt x="2334" y="1699"/>
                  </a:cubicBezTo>
                  <a:lnTo>
                    <a:pt x="2686" y="1728"/>
                  </a:lnTo>
                  <a:lnTo>
                    <a:pt x="2974" y="1324"/>
                  </a:lnTo>
                  <a:lnTo>
                    <a:pt x="3263" y="1689"/>
                  </a:lnTo>
                  <a:lnTo>
                    <a:pt x="3181" y="2252"/>
                  </a:lnTo>
                  <a:lnTo>
                    <a:pt x="2431" y="2368"/>
                  </a:lnTo>
                  <a:lnTo>
                    <a:pt x="1656" y="2936"/>
                  </a:lnTo>
                  <a:lnTo>
                    <a:pt x="1560" y="3325"/>
                  </a:lnTo>
                  <a:cubicBezTo>
                    <a:pt x="1542" y="3397"/>
                    <a:pt x="1474" y="3451"/>
                    <a:pt x="1400" y="3451"/>
                  </a:cubicBezTo>
                  <a:cubicBezTo>
                    <a:pt x="1394" y="3451"/>
                    <a:pt x="1388" y="3451"/>
                    <a:pt x="1382" y="3450"/>
                  </a:cubicBezTo>
                  <a:lnTo>
                    <a:pt x="1088" y="3417"/>
                  </a:lnTo>
                  <a:cubicBezTo>
                    <a:pt x="1081" y="3416"/>
                    <a:pt x="1074" y="3415"/>
                    <a:pt x="1067" y="3415"/>
                  </a:cubicBezTo>
                  <a:cubicBezTo>
                    <a:pt x="998" y="3415"/>
                    <a:pt x="937" y="3457"/>
                    <a:pt x="915" y="3523"/>
                  </a:cubicBezTo>
                  <a:lnTo>
                    <a:pt x="751" y="3960"/>
                  </a:lnTo>
                  <a:cubicBezTo>
                    <a:pt x="718" y="4052"/>
                    <a:pt x="766" y="4153"/>
                    <a:pt x="862" y="4177"/>
                  </a:cubicBezTo>
                  <a:lnTo>
                    <a:pt x="1391" y="4331"/>
                  </a:lnTo>
                  <a:lnTo>
                    <a:pt x="1694" y="3653"/>
                  </a:lnTo>
                  <a:cubicBezTo>
                    <a:pt x="1738" y="3566"/>
                    <a:pt x="1810" y="3499"/>
                    <a:pt x="1901" y="3470"/>
                  </a:cubicBezTo>
                  <a:lnTo>
                    <a:pt x="2758" y="3195"/>
                  </a:lnTo>
                  <a:lnTo>
                    <a:pt x="3470" y="3739"/>
                  </a:lnTo>
                  <a:lnTo>
                    <a:pt x="3845" y="3580"/>
                  </a:lnTo>
                  <a:lnTo>
                    <a:pt x="4096" y="3855"/>
                  </a:lnTo>
                  <a:lnTo>
                    <a:pt x="4606" y="3811"/>
                  </a:lnTo>
                  <a:cubicBezTo>
                    <a:pt x="4609" y="3811"/>
                    <a:pt x="4612" y="3811"/>
                    <a:pt x="4616" y="3811"/>
                  </a:cubicBezTo>
                  <a:cubicBezTo>
                    <a:pt x="4698" y="3811"/>
                    <a:pt x="4770" y="3867"/>
                    <a:pt x="4788" y="3946"/>
                  </a:cubicBezTo>
                  <a:lnTo>
                    <a:pt x="4808" y="4057"/>
                  </a:lnTo>
                  <a:cubicBezTo>
                    <a:pt x="4846" y="4254"/>
                    <a:pt x="4707" y="4442"/>
                    <a:pt x="4509" y="4456"/>
                  </a:cubicBezTo>
                  <a:lnTo>
                    <a:pt x="3667" y="4523"/>
                  </a:lnTo>
                  <a:cubicBezTo>
                    <a:pt x="3571" y="4528"/>
                    <a:pt x="3504" y="4624"/>
                    <a:pt x="3533" y="4716"/>
                  </a:cubicBezTo>
                  <a:cubicBezTo>
                    <a:pt x="3566" y="4819"/>
                    <a:pt x="3485" y="4912"/>
                    <a:pt x="3389" y="4912"/>
                  </a:cubicBezTo>
                  <a:cubicBezTo>
                    <a:pt x="3373" y="4912"/>
                    <a:pt x="3357" y="4909"/>
                    <a:pt x="3340" y="4904"/>
                  </a:cubicBezTo>
                  <a:lnTo>
                    <a:pt x="2710" y="4697"/>
                  </a:lnTo>
                  <a:cubicBezTo>
                    <a:pt x="2628" y="4668"/>
                    <a:pt x="2565" y="4596"/>
                    <a:pt x="2551" y="4509"/>
                  </a:cubicBezTo>
                  <a:cubicBezTo>
                    <a:pt x="2532" y="4392"/>
                    <a:pt x="2436" y="4307"/>
                    <a:pt x="2320" y="4307"/>
                  </a:cubicBezTo>
                  <a:cubicBezTo>
                    <a:pt x="2317" y="4307"/>
                    <a:pt x="2314" y="4307"/>
                    <a:pt x="2310" y="4307"/>
                  </a:cubicBezTo>
                  <a:lnTo>
                    <a:pt x="1391" y="4331"/>
                  </a:lnTo>
                  <a:lnTo>
                    <a:pt x="891" y="4552"/>
                  </a:lnTo>
                  <a:cubicBezTo>
                    <a:pt x="771" y="4605"/>
                    <a:pt x="694" y="4716"/>
                    <a:pt x="689" y="4846"/>
                  </a:cubicBezTo>
                  <a:lnTo>
                    <a:pt x="684" y="5009"/>
                  </a:lnTo>
                  <a:lnTo>
                    <a:pt x="83" y="5697"/>
                  </a:lnTo>
                  <a:cubicBezTo>
                    <a:pt x="30" y="5755"/>
                    <a:pt x="1" y="5832"/>
                    <a:pt x="1" y="5914"/>
                  </a:cubicBezTo>
                  <a:lnTo>
                    <a:pt x="1" y="6650"/>
                  </a:lnTo>
                  <a:cubicBezTo>
                    <a:pt x="1" y="6785"/>
                    <a:pt x="54" y="6915"/>
                    <a:pt x="155" y="7011"/>
                  </a:cubicBezTo>
                  <a:lnTo>
                    <a:pt x="679" y="7516"/>
                  </a:lnTo>
                  <a:cubicBezTo>
                    <a:pt x="761" y="7598"/>
                    <a:pt x="867" y="7646"/>
                    <a:pt x="982" y="7656"/>
                  </a:cubicBezTo>
                  <a:lnTo>
                    <a:pt x="2739" y="7805"/>
                  </a:lnTo>
                  <a:lnTo>
                    <a:pt x="2705" y="8055"/>
                  </a:lnTo>
                  <a:cubicBezTo>
                    <a:pt x="2690" y="8176"/>
                    <a:pt x="2739" y="8296"/>
                    <a:pt x="2835" y="8368"/>
                  </a:cubicBezTo>
                  <a:lnTo>
                    <a:pt x="3225" y="8652"/>
                  </a:lnTo>
                  <a:lnTo>
                    <a:pt x="3162" y="8844"/>
                  </a:lnTo>
                  <a:cubicBezTo>
                    <a:pt x="3124" y="8974"/>
                    <a:pt x="3162" y="9114"/>
                    <a:pt x="3268" y="9200"/>
                  </a:cubicBezTo>
                  <a:lnTo>
                    <a:pt x="3677" y="9552"/>
                  </a:lnTo>
                  <a:lnTo>
                    <a:pt x="4841" y="9181"/>
                  </a:lnTo>
                  <a:lnTo>
                    <a:pt x="5472" y="8431"/>
                  </a:lnTo>
                  <a:cubicBezTo>
                    <a:pt x="5573" y="8305"/>
                    <a:pt x="5659" y="8166"/>
                    <a:pt x="5722" y="8022"/>
                  </a:cubicBezTo>
                  <a:lnTo>
                    <a:pt x="6626" y="5928"/>
                  </a:lnTo>
                  <a:lnTo>
                    <a:pt x="6626" y="5928"/>
                  </a:lnTo>
                  <a:lnTo>
                    <a:pt x="6049" y="5972"/>
                  </a:lnTo>
                  <a:cubicBezTo>
                    <a:pt x="6049" y="5972"/>
                    <a:pt x="6049" y="5972"/>
                    <a:pt x="6048" y="5972"/>
                  </a:cubicBezTo>
                  <a:cubicBezTo>
                    <a:pt x="5942" y="5972"/>
                    <a:pt x="6901" y="4663"/>
                    <a:pt x="6829" y="4576"/>
                  </a:cubicBezTo>
                  <a:lnTo>
                    <a:pt x="6617" y="4158"/>
                  </a:lnTo>
                  <a:lnTo>
                    <a:pt x="7040" y="3946"/>
                  </a:lnTo>
                  <a:lnTo>
                    <a:pt x="7656" y="4384"/>
                  </a:lnTo>
                  <a:cubicBezTo>
                    <a:pt x="7469" y="2142"/>
                    <a:pt x="5760" y="323"/>
                    <a:pt x="3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96"/>
            <p:cNvSpPr/>
            <p:nvPr/>
          </p:nvSpPr>
          <p:spPr>
            <a:xfrm>
              <a:off x="2233342" y="2035860"/>
              <a:ext cx="241582" cy="251338"/>
            </a:xfrm>
            <a:custGeom>
              <a:avLst/>
              <a:gdLst/>
              <a:ahLst/>
              <a:cxnLst/>
              <a:rect l="l" t="t" r="r" b="b"/>
              <a:pathLst>
                <a:path w="9211" h="9583" extrusionOk="0">
                  <a:moveTo>
                    <a:pt x="4812" y="1"/>
                  </a:moveTo>
                  <a:cubicBezTo>
                    <a:pt x="1642" y="660"/>
                    <a:pt x="1" y="4187"/>
                    <a:pt x="1536" y="7035"/>
                  </a:cubicBezTo>
                  <a:cubicBezTo>
                    <a:pt x="2427" y="8695"/>
                    <a:pt x="4105" y="9582"/>
                    <a:pt x="5805" y="9582"/>
                  </a:cubicBezTo>
                  <a:cubicBezTo>
                    <a:pt x="7022" y="9582"/>
                    <a:pt x="8251" y="9127"/>
                    <a:pt x="9210" y="8176"/>
                  </a:cubicBezTo>
                  <a:lnTo>
                    <a:pt x="9210" y="8176"/>
                  </a:lnTo>
                  <a:cubicBezTo>
                    <a:pt x="8883" y="8243"/>
                    <a:pt x="8551" y="8277"/>
                    <a:pt x="8219" y="8277"/>
                  </a:cubicBezTo>
                  <a:cubicBezTo>
                    <a:pt x="6261" y="8277"/>
                    <a:pt x="4490" y="7093"/>
                    <a:pt x="3744" y="5284"/>
                  </a:cubicBezTo>
                  <a:cubicBezTo>
                    <a:pt x="2998" y="3470"/>
                    <a:pt x="3417" y="1381"/>
                    <a:pt x="4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96"/>
            <p:cNvSpPr/>
            <p:nvPr/>
          </p:nvSpPr>
          <p:spPr>
            <a:xfrm>
              <a:off x="2310950" y="2166342"/>
              <a:ext cx="146061" cy="118915"/>
            </a:xfrm>
            <a:custGeom>
              <a:avLst/>
              <a:gdLst/>
              <a:ahLst/>
              <a:cxnLst/>
              <a:rect l="l" t="t" r="r" b="b"/>
              <a:pathLst>
                <a:path w="5569" h="4534" extrusionOk="0">
                  <a:moveTo>
                    <a:pt x="670" y="1"/>
                  </a:moveTo>
                  <a:lnTo>
                    <a:pt x="88" y="670"/>
                  </a:lnTo>
                  <a:cubicBezTo>
                    <a:pt x="35" y="732"/>
                    <a:pt x="1" y="809"/>
                    <a:pt x="1" y="891"/>
                  </a:cubicBezTo>
                  <a:lnTo>
                    <a:pt x="1" y="1622"/>
                  </a:lnTo>
                  <a:cubicBezTo>
                    <a:pt x="1" y="1762"/>
                    <a:pt x="59" y="1892"/>
                    <a:pt x="155" y="1983"/>
                  </a:cubicBezTo>
                  <a:lnTo>
                    <a:pt x="684" y="2493"/>
                  </a:lnTo>
                  <a:cubicBezTo>
                    <a:pt x="766" y="2570"/>
                    <a:pt x="872" y="2623"/>
                    <a:pt x="987" y="2633"/>
                  </a:cubicBezTo>
                  <a:lnTo>
                    <a:pt x="2566" y="2768"/>
                  </a:lnTo>
                  <a:cubicBezTo>
                    <a:pt x="2662" y="2777"/>
                    <a:pt x="2734" y="2864"/>
                    <a:pt x="2724" y="2960"/>
                  </a:cubicBezTo>
                  <a:lnTo>
                    <a:pt x="2715" y="3037"/>
                  </a:lnTo>
                  <a:cubicBezTo>
                    <a:pt x="2700" y="3153"/>
                    <a:pt x="2748" y="3273"/>
                    <a:pt x="2845" y="3345"/>
                  </a:cubicBezTo>
                  <a:lnTo>
                    <a:pt x="3234" y="3634"/>
                  </a:lnTo>
                  <a:lnTo>
                    <a:pt x="3172" y="3826"/>
                  </a:lnTo>
                  <a:cubicBezTo>
                    <a:pt x="3133" y="3951"/>
                    <a:pt x="3172" y="4091"/>
                    <a:pt x="3278" y="4177"/>
                  </a:cubicBezTo>
                  <a:lnTo>
                    <a:pt x="3687" y="4533"/>
                  </a:lnTo>
                  <a:lnTo>
                    <a:pt x="3696" y="4533"/>
                  </a:lnTo>
                  <a:cubicBezTo>
                    <a:pt x="3985" y="4481"/>
                    <a:pt x="4269" y="4399"/>
                    <a:pt x="4548" y="4298"/>
                  </a:cubicBezTo>
                  <a:lnTo>
                    <a:pt x="4611" y="4269"/>
                  </a:lnTo>
                  <a:cubicBezTo>
                    <a:pt x="4673" y="4250"/>
                    <a:pt x="4731" y="4221"/>
                    <a:pt x="4789" y="4197"/>
                  </a:cubicBezTo>
                  <a:lnTo>
                    <a:pt x="4846" y="4173"/>
                  </a:lnTo>
                  <a:lnTo>
                    <a:pt x="5486" y="3408"/>
                  </a:lnTo>
                  <a:cubicBezTo>
                    <a:pt x="5515" y="3369"/>
                    <a:pt x="5539" y="3331"/>
                    <a:pt x="5568" y="3292"/>
                  </a:cubicBezTo>
                  <a:lnTo>
                    <a:pt x="5568" y="3292"/>
                  </a:lnTo>
                  <a:cubicBezTo>
                    <a:pt x="5462" y="3302"/>
                    <a:pt x="5361" y="3302"/>
                    <a:pt x="5260" y="3302"/>
                  </a:cubicBezTo>
                  <a:cubicBezTo>
                    <a:pt x="3181" y="3302"/>
                    <a:pt x="1334" y="1974"/>
                    <a:pt x="6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96"/>
            <p:cNvSpPr/>
            <p:nvPr/>
          </p:nvSpPr>
          <p:spPr>
            <a:xfrm>
              <a:off x="2238981" y="2081469"/>
              <a:ext cx="338413" cy="255377"/>
            </a:xfrm>
            <a:custGeom>
              <a:avLst/>
              <a:gdLst/>
              <a:ahLst/>
              <a:cxnLst/>
              <a:rect l="l" t="t" r="r" b="b"/>
              <a:pathLst>
                <a:path w="12903" h="9737" extrusionOk="0">
                  <a:moveTo>
                    <a:pt x="11501" y="1"/>
                  </a:moveTo>
                  <a:cubicBezTo>
                    <a:pt x="11372" y="1"/>
                    <a:pt x="11241" y="128"/>
                    <a:pt x="11315" y="287"/>
                  </a:cubicBezTo>
                  <a:cubicBezTo>
                    <a:pt x="12474" y="2732"/>
                    <a:pt x="11950" y="5648"/>
                    <a:pt x="10011" y="7539"/>
                  </a:cubicBezTo>
                  <a:cubicBezTo>
                    <a:pt x="8797" y="8722"/>
                    <a:pt x="7198" y="9342"/>
                    <a:pt x="5578" y="9342"/>
                  </a:cubicBezTo>
                  <a:cubicBezTo>
                    <a:pt x="4610" y="9342"/>
                    <a:pt x="3634" y="9120"/>
                    <a:pt x="2730" y="8664"/>
                  </a:cubicBezTo>
                  <a:cubicBezTo>
                    <a:pt x="1985" y="8284"/>
                    <a:pt x="1321" y="7765"/>
                    <a:pt x="772" y="7130"/>
                  </a:cubicBezTo>
                  <a:lnTo>
                    <a:pt x="772" y="7130"/>
                  </a:lnTo>
                  <a:lnTo>
                    <a:pt x="1552" y="7389"/>
                  </a:lnTo>
                  <a:cubicBezTo>
                    <a:pt x="1579" y="7400"/>
                    <a:pt x="1605" y="7404"/>
                    <a:pt x="1629" y="7404"/>
                  </a:cubicBezTo>
                  <a:cubicBezTo>
                    <a:pt x="1830" y="7404"/>
                    <a:pt x="1909" y="7083"/>
                    <a:pt x="1677" y="7014"/>
                  </a:cubicBezTo>
                  <a:lnTo>
                    <a:pt x="276" y="6547"/>
                  </a:lnTo>
                  <a:cubicBezTo>
                    <a:pt x="256" y="6541"/>
                    <a:pt x="236" y="6538"/>
                    <a:pt x="216" y="6538"/>
                  </a:cubicBezTo>
                  <a:cubicBezTo>
                    <a:pt x="100" y="6538"/>
                    <a:pt x="0" y="6640"/>
                    <a:pt x="17" y="6764"/>
                  </a:cubicBezTo>
                  <a:lnTo>
                    <a:pt x="252" y="8400"/>
                  </a:lnTo>
                  <a:cubicBezTo>
                    <a:pt x="267" y="8496"/>
                    <a:pt x="349" y="8568"/>
                    <a:pt x="450" y="8568"/>
                  </a:cubicBezTo>
                  <a:lnTo>
                    <a:pt x="474" y="8568"/>
                  </a:lnTo>
                  <a:cubicBezTo>
                    <a:pt x="584" y="8554"/>
                    <a:pt x="657" y="8453"/>
                    <a:pt x="642" y="8347"/>
                  </a:cubicBezTo>
                  <a:lnTo>
                    <a:pt x="512" y="7433"/>
                  </a:lnTo>
                  <a:lnTo>
                    <a:pt x="512" y="7433"/>
                  </a:lnTo>
                  <a:cubicBezTo>
                    <a:pt x="1085" y="8082"/>
                    <a:pt x="1778" y="8621"/>
                    <a:pt x="2552" y="9016"/>
                  </a:cubicBezTo>
                  <a:cubicBezTo>
                    <a:pt x="3514" y="9500"/>
                    <a:pt x="4552" y="9736"/>
                    <a:pt x="5582" y="9736"/>
                  </a:cubicBezTo>
                  <a:cubicBezTo>
                    <a:pt x="7302" y="9736"/>
                    <a:pt x="9001" y="9078"/>
                    <a:pt x="10290" y="7822"/>
                  </a:cubicBezTo>
                  <a:cubicBezTo>
                    <a:pt x="12349" y="5811"/>
                    <a:pt x="12903" y="2712"/>
                    <a:pt x="11671" y="114"/>
                  </a:cubicBezTo>
                  <a:cubicBezTo>
                    <a:pt x="11633" y="34"/>
                    <a:pt x="11568" y="1"/>
                    <a:pt x="11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96"/>
            <p:cNvSpPr/>
            <p:nvPr/>
          </p:nvSpPr>
          <p:spPr>
            <a:xfrm>
              <a:off x="2188048" y="1983562"/>
              <a:ext cx="343843" cy="255325"/>
            </a:xfrm>
            <a:custGeom>
              <a:avLst/>
              <a:gdLst/>
              <a:ahLst/>
              <a:cxnLst/>
              <a:rect l="l" t="t" r="r" b="b"/>
              <a:pathLst>
                <a:path w="13110" h="9735" extrusionOk="0">
                  <a:moveTo>
                    <a:pt x="7525" y="1"/>
                  </a:moveTo>
                  <a:cubicBezTo>
                    <a:pt x="6251" y="1"/>
                    <a:pt x="4968" y="362"/>
                    <a:pt x="3835" y="1104"/>
                  </a:cubicBezTo>
                  <a:cubicBezTo>
                    <a:pt x="1025" y="2947"/>
                    <a:pt x="0" y="6585"/>
                    <a:pt x="1439" y="9621"/>
                  </a:cubicBezTo>
                  <a:cubicBezTo>
                    <a:pt x="1478" y="9701"/>
                    <a:pt x="1545" y="9735"/>
                    <a:pt x="1612" y="9735"/>
                  </a:cubicBezTo>
                  <a:cubicBezTo>
                    <a:pt x="1742" y="9735"/>
                    <a:pt x="1871" y="9608"/>
                    <a:pt x="1795" y="9453"/>
                  </a:cubicBezTo>
                  <a:cubicBezTo>
                    <a:pt x="1391" y="8601"/>
                    <a:pt x="1184" y="7672"/>
                    <a:pt x="1184" y="6734"/>
                  </a:cubicBezTo>
                  <a:cubicBezTo>
                    <a:pt x="1184" y="4083"/>
                    <a:pt x="2834" y="1711"/>
                    <a:pt x="5322" y="787"/>
                  </a:cubicBezTo>
                  <a:cubicBezTo>
                    <a:pt x="6041" y="521"/>
                    <a:pt x="6785" y="393"/>
                    <a:pt x="7523" y="393"/>
                  </a:cubicBezTo>
                  <a:cubicBezTo>
                    <a:pt x="9338" y="393"/>
                    <a:pt x="11109" y="1172"/>
                    <a:pt x="12338" y="2606"/>
                  </a:cubicBezTo>
                  <a:lnTo>
                    <a:pt x="11558" y="2346"/>
                  </a:lnTo>
                  <a:cubicBezTo>
                    <a:pt x="11536" y="2339"/>
                    <a:pt x="11515" y="2336"/>
                    <a:pt x="11495" y="2336"/>
                  </a:cubicBezTo>
                  <a:cubicBezTo>
                    <a:pt x="11295" y="2336"/>
                    <a:pt x="11219" y="2638"/>
                    <a:pt x="11433" y="2721"/>
                  </a:cubicBezTo>
                  <a:lnTo>
                    <a:pt x="12833" y="3188"/>
                  </a:lnTo>
                  <a:cubicBezTo>
                    <a:pt x="12853" y="3194"/>
                    <a:pt x="12874" y="3197"/>
                    <a:pt x="12893" y="3197"/>
                  </a:cubicBezTo>
                  <a:cubicBezTo>
                    <a:pt x="13010" y="3197"/>
                    <a:pt x="13109" y="3095"/>
                    <a:pt x="13093" y="2971"/>
                  </a:cubicBezTo>
                  <a:lnTo>
                    <a:pt x="12857" y="1335"/>
                  </a:lnTo>
                  <a:cubicBezTo>
                    <a:pt x="12842" y="1220"/>
                    <a:pt x="12756" y="1167"/>
                    <a:pt x="12668" y="1167"/>
                  </a:cubicBezTo>
                  <a:cubicBezTo>
                    <a:pt x="12558" y="1167"/>
                    <a:pt x="12446" y="1249"/>
                    <a:pt x="12468" y="1393"/>
                  </a:cubicBezTo>
                  <a:lnTo>
                    <a:pt x="12597" y="2302"/>
                  </a:lnTo>
                  <a:cubicBezTo>
                    <a:pt x="11276" y="792"/>
                    <a:pt x="9411" y="1"/>
                    <a:pt x="7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96"/>
            <p:cNvSpPr/>
            <p:nvPr/>
          </p:nvSpPr>
          <p:spPr>
            <a:xfrm>
              <a:off x="2341006" y="2077116"/>
              <a:ext cx="16418" cy="27434"/>
            </a:xfrm>
            <a:custGeom>
              <a:avLst/>
              <a:gdLst/>
              <a:ahLst/>
              <a:cxnLst/>
              <a:rect l="l" t="t" r="r" b="b"/>
              <a:pathLst>
                <a:path w="626" h="1046" extrusionOk="0">
                  <a:moveTo>
                    <a:pt x="419" y="1"/>
                  </a:moveTo>
                  <a:cubicBezTo>
                    <a:pt x="308" y="6"/>
                    <a:pt x="221" y="92"/>
                    <a:pt x="221" y="203"/>
                  </a:cubicBezTo>
                  <a:lnTo>
                    <a:pt x="226" y="564"/>
                  </a:lnTo>
                  <a:lnTo>
                    <a:pt x="82" y="703"/>
                  </a:lnTo>
                  <a:cubicBezTo>
                    <a:pt x="0" y="780"/>
                    <a:pt x="0" y="906"/>
                    <a:pt x="77" y="983"/>
                  </a:cubicBezTo>
                  <a:cubicBezTo>
                    <a:pt x="114" y="1025"/>
                    <a:pt x="166" y="1045"/>
                    <a:pt x="218" y="1045"/>
                  </a:cubicBezTo>
                  <a:cubicBezTo>
                    <a:pt x="267" y="1045"/>
                    <a:pt x="317" y="1027"/>
                    <a:pt x="356" y="992"/>
                  </a:cubicBezTo>
                  <a:lnTo>
                    <a:pt x="563" y="795"/>
                  </a:lnTo>
                  <a:cubicBezTo>
                    <a:pt x="602" y="756"/>
                    <a:pt x="626" y="703"/>
                    <a:pt x="626" y="646"/>
                  </a:cubicBezTo>
                  <a:lnTo>
                    <a:pt x="616" y="198"/>
                  </a:lnTo>
                  <a:cubicBezTo>
                    <a:pt x="616" y="88"/>
                    <a:pt x="529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96"/>
            <p:cNvSpPr/>
            <p:nvPr/>
          </p:nvSpPr>
          <p:spPr>
            <a:xfrm>
              <a:off x="2240030" y="2027913"/>
              <a:ext cx="286876" cy="264662"/>
            </a:xfrm>
            <a:custGeom>
              <a:avLst/>
              <a:gdLst/>
              <a:ahLst/>
              <a:cxnLst/>
              <a:rect l="l" t="t" r="r" b="b"/>
              <a:pathLst>
                <a:path w="10938" h="10091" extrusionOk="0">
                  <a:moveTo>
                    <a:pt x="3792" y="3864"/>
                  </a:moveTo>
                  <a:lnTo>
                    <a:pt x="4062" y="3898"/>
                  </a:lnTo>
                  <a:cubicBezTo>
                    <a:pt x="4073" y="3899"/>
                    <a:pt x="4085" y="3900"/>
                    <a:pt x="4097" y="3900"/>
                  </a:cubicBezTo>
                  <a:cubicBezTo>
                    <a:pt x="4128" y="3900"/>
                    <a:pt x="4160" y="3895"/>
                    <a:pt x="4192" y="3888"/>
                  </a:cubicBezTo>
                  <a:lnTo>
                    <a:pt x="4192" y="3888"/>
                  </a:lnTo>
                  <a:lnTo>
                    <a:pt x="3985" y="4345"/>
                  </a:lnTo>
                  <a:lnTo>
                    <a:pt x="3648" y="4249"/>
                  </a:lnTo>
                  <a:lnTo>
                    <a:pt x="3792" y="3864"/>
                  </a:lnTo>
                  <a:close/>
                  <a:moveTo>
                    <a:pt x="5111" y="3768"/>
                  </a:moveTo>
                  <a:lnTo>
                    <a:pt x="5501" y="4249"/>
                  </a:lnTo>
                  <a:lnTo>
                    <a:pt x="5452" y="4384"/>
                  </a:lnTo>
                  <a:cubicBezTo>
                    <a:pt x="5402" y="4539"/>
                    <a:pt x="5524" y="4645"/>
                    <a:pt x="5645" y="4645"/>
                  </a:cubicBezTo>
                  <a:cubicBezTo>
                    <a:pt x="5720" y="4645"/>
                    <a:pt x="5795" y="4605"/>
                    <a:pt x="5828" y="4509"/>
                  </a:cubicBezTo>
                  <a:lnTo>
                    <a:pt x="5876" y="4360"/>
                  </a:lnTo>
                  <a:cubicBezTo>
                    <a:pt x="5919" y="4240"/>
                    <a:pt x="5895" y="4110"/>
                    <a:pt x="5818" y="4013"/>
                  </a:cubicBezTo>
                  <a:lnTo>
                    <a:pt x="5712" y="3879"/>
                  </a:lnTo>
                  <a:lnTo>
                    <a:pt x="6059" y="4143"/>
                  </a:lnTo>
                  <a:cubicBezTo>
                    <a:pt x="6091" y="4170"/>
                    <a:pt x="6133" y="4184"/>
                    <a:pt x="6176" y="4184"/>
                  </a:cubicBezTo>
                  <a:cubicBezTo>
                    <a:pt x="6203" y="4184"/>
                    <a:pt x="6230" y="4178"/>
                    <a:pt x="6256" y="4167"/>
                  </a:cubicBezTo>
                  <a:lnTo>
                    <a:pt x="6501" y="4066"/>
                  </a:lnTo>
                  <a:lnTo>
                    <a:pt x="6655" y="4240"/>
                  </a:lnTo>
                  <a:cubicBezTo>
                    <a:pt x="6695" y="4279"/>
                    <a:pt x="6747" y="4303"/>
                    <a:pt x="6803" y="4303"/>
                  </a:cubicBezTo>
                  <a:cubicBezTo>
                    <a:pt x="6808" y="4303"/>
                    <a:pt x="6814" y="4302"/>
                    <a:pt x="6819" y="4302"/>
                  </a:cubicBezTo>
                  <a:lnTo>
                    <a:pt x="7305" y="4264"/>
                  </a:lnTo>
                  <a:lnTo>
                    <a:pt x="7324" y="4345"/>
                  </a:lnTo>
                  <a:cubicBezTo>
                    <a:pt x="7339" y="4427"/>
                    <a:pt x="7281" y="4504"/>
                    <a:pt x="7199" y="4509"/>
                  </a:cubicBezTo>
                  <a:lnTo>
                    <a:pt x="6357" y="4576"/>
                  </a:lnTo>
                  <a:cubicBezTo>
                    <a:pt x="6169" y="4591"/>
                    <a:pt x="6025" y="4754"/>
                    <a:pt x="6039" y="4947"/>
                  </a:cubicBezTo>
                  <a:lnTo>
                    <a:pt x="5481" y="4759"/>
                  </a:lnTo>
                  <a:cubicBezTo>
                    <a:pt x="5467" y="4754"/>
                    <a:pt x="5457" y="4740"/>
                    <a:pt x="5452" y="4725"/>
                  </a:cubicBezTo>
                  <a:cubicBezTo>
                    <a:pt x="5419" y="4514"/>
                    <a:pt x="5236" y="4360"/>
                    <a:pt x="5024" y="4360"/>
                  </a:cubicBezTo>
                  <a:lnTo>
                    <a:pt x="5015" y="4360"/>
                  </a:lnTo>
                  <a:lnTo>
                    <a:pt x="4403" y="4374"/>
                  </a:lnTo>
                  <a:lnTo>
                    <a:pt x="4581" y="3984"/>
                  </a:lnTo>
                  <a:cubicBezTo>
                    <a:pt x="4596" y="3951"/>
                    <a:pt x="4625" y="3922"/>
                    <a:pt x="4663" y="3912"/>
                  </a:cubicBezTo>
                  <a:lnTo>
                    <a:pt x="5111" y="3768"/>
                  </a:lnTo>
                  <a:close/>
                  <a:moveTo>
                    <a:pt x="9698" y="4445"/>
                  </a:moveTo>
                  <a:cubicBezTo>
                    <a:pt x="9732" y="4445"/>
                    <a:pt x="9766" y="4458"/>
                    <a:pt x="9793" y="4485"/>
                  </a:cubicBezTo>
                  <a:lnTo>
                    <a:pt x="10192" y="4875"/>
                  </a:lnTo>
                  <a:cubicBezTo>
                    <a:pt x="10197" y="4995"/>
                    <a:pt x="10197" y="5115"/>
                    <a:pt x="10192" y="5236"/>
                  </a:cubicBezTo>
                  <a:cubicBezTo>
                    <a:pt x="10144" y="6405"/>
                    <a:pt x="9663" y="7511"/>
                    <a:pt x="8835" y="8339"/>
                  </a:cubicBezTo>
                  <a:cubicBezTo>
                    <a:pt x="8705" y="8464"/>
                    <a:pt x="8575" y="8580"/>
                    <a:pt x="8436" y="8695"/>
                  </a:cubicBezTo>
                  <a:cubicBezTo>
                    <a:pt x="8508" y="8589"/>
                    <a:pt x="8570" y="8479"/>
                    <a:pt x="8619" y="8358"/>
                  </a:cubicBezTo>
                  <a:lnTo>
                    <a:pt x="9528" y="6265"/>
                  </a:lnTo>
                  <a:cubicBezTo>
                    <a:pt x="9584" y="6130"/>
                    <a:pt x="9486" y="5986"/>
                    <a:pt x="9344" y="5986"/>
                  </a:cubicBezTo>
                  <a:cubicBezTo>
                    <a:pt x="9340" y="5986"/>
                    <a:pt x="9335" y="5986"/>
                    <a:pt x="9331" y="5986"/>
                  </a:cubicBezTo>
                  <a:lnTo>
                    <a:pt x="9244" y="5996"/>
                  </a:lnTo>
                  <a:lnTo>
                    <a:pt x="9735" y="5019"/>
                  </a:lnTo>
                  <a:cubicBezTo>
                    <a:pt x="9817" y="4855"/>
                    <a:pt x="9764" y="4658"/>
                    <a:pt x="9615" y="4552"/>
                  </a:cubicBezTo>
                  <a:lnTo>
                    <a:pt x="9571" y="4523"/>
                  </a:lnTo>
                  <a:lnTo>
                    <a:pt x="9581" y="4509"/>
                  </a:lnTo>
                  <a:cubicBezTo>
                    <a:pt x="9608" y="4468"/>
                    <a:pt x="9653" y="4445"/>
                    <a:pt x="9698" y="4445"/>
                  </a:cubicBezTo>
                  <a:close/>
                  <a:moveTo>
                    <a:pt x="5550" y="1"/>
                  </a:moveTo>
                  <a:cubicBezTo>
                    <a:pt x="4253" y="1"/>
                    <a:pt x="2961" y="498"/>
                    <a:pt x="1978" y="1478"/>
                  </a:cubicBezTo>
                  <a:cubicBezTo>
                    <a:pt x="131" y="3330"/>
                    <a:pt x="1" y="6284"/>
                    <a:pt x="1680" y="8291"/>
                  </a:cubicBezTo>
                  <a:cubicBezTo>
                    <a:pt x="1722" y="8334"/>
                    <a:pt x="1770" y="8352"/>
                    <a:pt x="1817" y="8352"/>
                  </a:cubicBezTo>
                  <a:cubicBezTo>
                    <a:pt x="1959" y="8352"/>
                    <a:pt x="2087" y="8184"/>
                    <a:pt x="1978" y="8036"/>
                  </a:cubicBezTo>
                  <a:cubicBezTo>
                    <a:pt x="838" y="6679"/>
                    <a:pt x="573" y="4788"/>
                    <a:pt x="1290" y="3166"/>
                  </a:cubicBezTo>
                  <a:cubicBezTo>
                    <a:pt x="2007" y="1545"/>
                    <a:pt x="3581" y="472"/>
                    <a:pt x="5356" y="395"/>
                  </a:cubicBezTo>
                  <a:cubicBezTo>
                    <a:pt x="5409" y="393"/>
                    <a:pt x="5462" y="392"/>
                    <a:pt x="5516" y="392"/>
                  </a:cubicBezTo>
                  <a:cubicBezTo>
                    <a:pt x="5724" y="392"/>
                    <a:pt x="5935" y="407"/>
                    <a:pt x="6145" y="433"/>
                  </a:cubicBezTo>
                  <a:lnTo>
                    <a:pt x="6410" y="761"/>
                  </a:lnTo>
                  <a:lnTo>
                    <a:pt x="6299" y="1025"/>
                  </a:lnTo>
                  <a:lnTo>
                    <a:pt x="6136" y="732"/>
                  </a:lnTo>
                  <a:cubicBezTo>
                    <a:pt x="6102" y="669"/>
                    <a:pt x="6035" y="631"/>
                    <a:pt x="5967" y="631"/>
                  </a:cubicBezTo>
                  <a:lnTo>
                    <a:pt x="5332" y="631"/>
                  </a:lnTo>
                  <a:cubicBezTo>
                    <a:pt x="5260" y="631"/>
                    <a:pt x="5193" y="674"/>
                    <a:pt x="5159" y="737"/>
                  </a:cubicBezTo>
                  <a:lnTo>
                    <a:pt x="4716" y="1583"/>
                  </a:lnTo>
                  <a:cubicBezTo>
                    <a:pt x="4586" y="1829"/>
                    <a:pt x="4750" y="2127"/>
                    <a:pt x="5024" y="2151"/>
                  </a:cubicBezTo>
                  <a:lnTo>
                    <a:pt x="5380" y="2180"/>
                  </a:lnTo>
                  <a:cubicBezTo>
                    <a:pt x="5385" y="2180"/>
                    <a:pt x="5391" y="2181"/>
                    <a:pt x="5396" y="2181"/>
                  </a:cubicBezTo>
                  <a:cubicBezTo>
                    <a:pt x="5462" y="2181"/>
                    <a:pt x="5523" y="2152"/>
                    <a:pt x="5558" y="2098"/>
                  </a:cubicBezTo>
                  <a:lnTo>
                    <a:pt x="5693" y="1906"/>
                  </a:lnTo>
                  <a:lnTo>
                    <a:pt x="5765" y="1997"/>
                  </a:lnTo>
                  <a:lnTo>
                    <a:pt x="5717" y="2334"/>
                  </a:lnTo>
                  <a:lnTo>
                    <a:pt x="5111" y="2425"/>
                  </a:lnTo>
                  <a:cubicBezTo>
                    <a:pt x="5082" y="2430"/>
                    <a:pt x="5048" y="2440"/>
                    <a:pt x="5024" y="2459"/>
                  </a:cubicBezTo>
                  <a:lnTo>
                    <a:pt x="4245" y="3032"/>
                  </a:lnTo>
                  <a:cubicBezTo>
                    <a:pt x="4206" y="3061"/>
                    <a:pt x="4177" y="3099"/>
                    <a:pt x="4168" y="3147"/>
                  </a:cubicBezTo>
                  <a:lnTo>
                    <a:pt x="4081" y="3503"/>
                  </a:lnTo>
                  <a:lnTo>
                    <a:pt x="3816" y="3470"/>
                  </a:lnTo>
                  <a:cubicBezTo>
                    <a:pt x="3802" y="3468"/>
                    <a:pt x="3788" y="3467"/>
                    <a:pt x="3774" y="3467"/>
                  </a:cubicBezTo>
                  <a:cubicBezTo>
                    <a:pt x="3622" y="3467"/>
                    <a:pt x="3484" y="3560"/>
                    <a:pt x="3431" y="3705"/>
                  </a:cubicBezTo>
                  <a:lnTo>
                    <a:pt x="3268" y="4143"/>
                  </a:lnTo>
                  <a:cubicBezTo>
                    <a:pt x="3196" y="4345"/>
                    <a:pt x="3306" y="4562"/>
                    <a:pt x="3508" y="4624"/>
                  </a:cubicBezTo>
                  <a:cubicBezTo>
                    <a:pt x="3326" y="4706"/>
                    <a:pt x="3201" y="4884"/>
                    <a:pt x="3191" y="5091"/>
                  </a:cubicBezTo>
                  <a:lnTo>
                    <a:pt x="3191" y="5187"/>
                  </a:lnTo>
                  <a:lnTo>
                    <a:pt x="2633" y="5818"/>
                  </a:lnTo>
                  <a:cubicBezTo>
                    <a:pt x="2551" y="5919"/>
                    <a:pt x="2503" y="6039"/>
                    <a:pt x="2503" y="6169"/>
                  </a:cubicBezTo>
                  <a:lnTo>
                    <a:pt x="2503" y="6905"/>
                  </a:lnTo>
                  <a:cubicBezTo>
                    <a:pt x="2503" y="7093"/>
                    <a:pt x="2580" y="7276"/>
                    <a:pt x="2715" y="7406"/>
                  </a:cubicBezTo>
                  <a:lnTo>
                    <a:pt x="3244" y="7916"/>
                  </a:lnTo>
                  <a:cubicBezTo>
                    <a:pt x="3359" y="8026"/>
                    <a:pt x="3508" y="8094"/>
                    <a:pt x="3667" y="8108"/>
                  </a:cubicBezTo>
                  <a:lnTo>
                    <a:pt x="5226" y="8243"/>
                  </a:lnTo>
                  <a:lnTo>
                    <a:pt x="5217" y="8291"/>
                  </a:lnTo>
                  <a:cubicBezTo>
                    <a:pt x="5193" y="8483"/>
                    <a:pt x="5274" y="8671"/>
                    <a:pt x="5428" y="8787"/>
                  </a:cubicBezTo>
                  <a:lnTo>
                    <a:pt x="5703" y="8989"/>
                  </a:lnTo>
                  <a:lnTo>
                    <a:pt x="5683" y="9051"/>
                  </a:lnTo>
                  <a:cubicBezTo>
                    <a:pt x="5621" y="9253"/>
                    <a:pt x="5683" y="9475"/>
                    <a:pt x="5847" y="9609"/>
                  </a:cubicBezTo>
                  <a:lnTo>
                    <a:pt x="5929" y="9682"/>
                  </a:lnTo>
                  <a:cubicBezTo>
                    <a:pt x="5861" y="9686"/>
                    <a:pt x="5799" y="9691"/>
                    <a:pt x="5736" y="9691"/>
                  </a:cubicBezTo>
                  <a:cubicBezTo>
                    <a:pt x="5667" y="9694"/>
                    <a:pt x="5597" y="9696"/>
                    <a:pt x="5527" y="9696"/>
                  </a:cubicBezTo>
                  <a:cubicBezTo>
                    <a:pt x="4441" y="9696"/>
                    <a:pt x="3388" y="9310"/>
                    <a:pt x="2551" y="8609"/>
                  </a:cubicBezTo>
                  <a:cubicBezTo>
                    <a:pt x="2507" y="8566"/>
                    <a:pt x="2459" y="8548"/>
                    <a:pt x="2414" y="8548"/>
                  </a:cubicBezTo>
                  <a:cubicBezTo>
                    <a:pt x="2252" y="8548"/>
                    <a:pt x="2120" y="8779"/>
                    <a:pt x="2301" y="8907"/>
                  </a:cubicBezTo>
                  <a:cubicBezTo>
                    <a:pt x="3205" y="9672"/>
                    <a:pt x="4355" y="10091"/>
                    <a:pt x="5544" y="10091"/>
                  </a:cubicBezTo>
                  <a:cubicBezTo>
                    <a:pt x="5611" y="10091"/>
                    <a:pt x="5679" y="10091"/>
                    <a:pt x="5751" y="10086"/>
                  </a:cubicBezTo>
                  <a:cubicBezTo>
                    <a:pt x="7671" y="10009"/>
                    <a:pt x="9384" y="8844"/>
                    <a:pt x="10163" y="7083"/>
                  </a:cubicBezTo>
                  <a:cubicBezTo>
                    <a:pt x="10938" y="5322"/>
                    <a:pt x="10649" y="3272"/>
                    <a:pt x="9408" y="1795"/>
                  </a:cubicBezTo>
                  <a:cubicBezTo>
                    <a:pt x="9364" y="1735"/>
                    <a:pt x="9310" y="1711"/>
                    <a:pt x="9256" y="1711"/>
                  </a:cubicBezTo>
                  <a:cubicBezTo>
                    <a:pt x="9106" y="1711"/>
                    <a:pt x="8964" y="1901"/>
                    <a:pt x="9109" y="2050"/>
                  </a:cubicBezTo>
                  <a:cubicBezTo>
                    <a:pt x="9639" y="2681"/>
                    <a:pt x="9995" y="3446"/>
                    <a:pt x="10129" y="4259"/>
                  </a:cubicBezTo>
                  <a:lnTo>
                    <a:pt x="10072" y="4196"/>
                  </a:lnTo>
                  <a:cubicBezTo>
                    <a:pt x="9968" y="4095"/>
                    <a:pt x="9835" y="4046"/>
                    <a:pt x="9702" y="4046"/>
                  </a:cubicBezTo>
                  <a:cubicBezTo>
                    <a:pt x="9527" y="4046"/>
                    <a:pt x="9353" y="4131"/>
                    <a:pt x="9249" y="4292"/>
                  </a:cubicBezTo>
                  <a:lnTo>
                    <a:pt x="9215" y="4345"/>
                  </a:lnTo>
                  <a:cubicBezTo>
                    <a:pt x="9124" y="4345"/>
                    <a:pt x="9032" y="4379"/>
                    <a:pt x="8960" y="4446"/>
                  </a:cubicBezTo>
                  <a:lnTo>
                    <a:pt x="8700" y="4138"/>
                  </a:lnTo>
                  <a:cubicBezTo>
                    <a:pt x="8657" y="4079"/>
                    <a:pt x="8603" y="4054"/>
                    <a:pt x="8549" y="4054"/>
                  </a:cubicBezTo>
                  <a:cubicBezTo>
                    <a:pt x="8400" y="4054"/>
                    <a:pt x="8260" y="4245"/>
                    <a:pt x="8402" y="4393"/>
                  </a:cubicBezTo>
                  <a:lnTo>
                    <a:pt x="8797" y="4860"/>
                  </a:lnTo>
                  <a:cubicBezTo>
                    <a:pt x="8837" y="4908"/>
                    <a:pt x="8893" y="4933"/>
                    <a:pt x="8948" y="4933"/>
                  </a:cubicBezTo>
                  <a:cubicBezTo>
                    <a:pt x="8997" y="4933"/>
                    <a:pt x="9047" y="4913"/>
                    <a:pt x="9085" y="4875"/>
                  </a:cubicBezTo>
                  <a:lnTo>
                    <a:pt x="9215" y="4750"/>
                  </a:lnTo>
                  <a:lnTo>
                    <a:pt x="9369" y="4860"/>
                  </a:lnTo>
                  <a:lnTo>
                    <a:pt x="8782" y="6025"/>
                  </a:lnTo>
                  <a:lnTo>
                    <a:pt x="8753" y="6025"/>
                  </a:lnTo>
                  <a:cubicBezTo>
                    <a:pt x="8749" y="6025"/>
                    <a:pt x="8744" y="6025"/>
                    <a:pt x="8740" y="6025"/>
                  </a:cubicBezTo>
                  <a:cubicBezTo>
                    <a:pt x="8701" y="6025"/>
                    <a:pt x="8664" y="6007"/>
                    <a:pt x="8638" y="5977"/>
                  </a:cubicBezTo>
                  <a:lnTo>
                    <a:pt x="7853" y="5024"/>
                  </a:lnTo>
                  <a:cubicBezTo>
                    <a:pt x="7810" y="4966"/>
                    <a:pt x="7755" y="4942"/>
                    <a:pt x="7702" y="4942"/>
                  </a:cubicBezTo>
                  <a:cubicBezTo>
                    <a:pt x="7556" y="4942"/>
                    <a:pt x="7420" y="5122"/>
                    <a:pt x="7550" y="5274"/>
                  </a:cubicBezTo>
                  <a:lnTo>
                    <a:pt x="8330" y="6227"/>
                  </a:lnTo>
                  <a:cubicBezTo>
                    <a:pt x="8434" y="6349"/>
                    <a:pt x="8589" y="6420"/>
                    <a:pt x="8751" y="6420"/>
                  </a:cubicBezTo>
                  <a:cubicBezTo>
                    <a:pt x="8762" y="6420"/>
                    <a:pt x="8772" y="6420"/>
                    <a:pt x="8782" y="6419"/>
                  </a:cubicBezTo>
                  <a:lnTo>
                    <a:pt x="9037" y="6400"/>
                  </a:lnTo>
                  <a:lnTo>
                    <a:pt x="8258" y="8195"/>
                  </a:lnTo>
                  <a:cubicBezTo>
                    <a:pt x="8205" y="8325"/>
                    <a:pt x="8128" y="8450"/>
                    <a:pt x="8036" y="8556"/>
                  </a:cubicBezTo>
                  <a:lnTo>
                    <a:pt x="7416" y="9301"/>
                  </a:lnTo>
                  <a:cubicBezTo>
                    <a:pt x="7103" y="9436"/>
                    <a:pt x="6780" y="9537"/>
                    <a:pt x="6448" y="9600"/>
                  </a:cubicBezTo>
                  <a:lnTo>
                    <a:pt x="6107" y="9301"/>
                  </a:lnTo>
                  <a:cubicBezTo>
                    <a:pt x="6064" y="9268"/>
                    <a:pt x="6044" y="9210"/>
                    <a:pt x="6064" y="9157"/>
                  </a:cubicBezTo>
                  <a:lnTo>
                    <a:pt x="6121" y="8965"/>
                  </a:lnTo>
                  <a:cubicBezTo>
                    <a:pt x="6150" y="8883"/>
                    <a:pt x="6121" y="8796"/>
                    <a:pt x="6054" y="8748"/>
                  </a:cubicBezTo>
                  <a:lnTo>
                    <a:pt x="5664" y="8459"/>
                  </a:lnTo>
                  <a:cubicBezTo>
                    <a:pt x="5626" y="8431"/>
                    <a:pt x="5606" y="8382"/>
                    <a:pt x="5611" y="8334"/>
                  </a:cubicBezTo>
                  <a:lnTo>
                    <a:pt x="5640" y="8079"/>
                  </a:lnTo>
                  <a:cubicBezTo>
                    <a:pt x="5655" y="7969"/>
                    <a:pt x="5573" y="7868"/>
                    <a:pt x="5462" y="7858"/>
                  </a:cubicBezTo>
                  <a:lnTo>
                    <a:pt x="3701" y="7718"/>
                  </a:lnTo>
                  <a:cubicBezTo>
                    <a:pt x="3634" y="7709"/>
                    <a:pt x="3566" y="7680"/>
                    <a:pt x="3518" y="7632"/>
                  </a:cubicBezTo>
                  <a:lnTo>
                    <a:pt x="2989" y="7127"/>
                  </a:lnTo>
                  <a:cubicBezTo>
                    <a:pt x="2931" y="7069"/>
                    <a:pt x="2897" y="6992"/>
                    <a:pt x="2897" y="6910"/>
                  </a:cubicBezTo>
                  <a:lnTo>
                    <a:pt x="2897" y="6169"/>
                  </a:lnTo>
                  <a:cubicBezTo>
                    <a:pt x="2897" y="6135"/>
                    <a:pt x="2907" y="6106"/>
                    <a:pt x="2931" y="6082"/>
                  </a:cubicBezTo>
                  <a:lnTo>
                    <a:pt x="3533" y="5394"/>
                  </a:lnTo>
                  <a:cubicBezTo>
                    <a:pt x="3561" y="5361"/>
                    <a:pt x="3581" y="5317"/>
                    <a:pt x="3581" y="5274"/>
                  </a:cubicBezTo>
                  <a:lnTo>
                    <a:pt x="3585" y="5110"/>
                  </a:lnTo>
                  <a:cubicBezTo>
                    <a:pt x="3590" y="5058"/>
                    <a:pt x="3619" y="5009"/>
                    <a:pt x="3667" y="4990"/>
                  </a:cubicBezTo>
                  <a:lnTo>
                    <a:pt x="4139" y="4783"/>
                  </a:lnTo>
                  <a:lnTo>
                    <a:pt x="5019" y="4759"/>
                  </a:lnTo>
                  <a:cubicBezTo>
                    <a:pt x="5039" y="4759"/>
                    <a:pt x="5058" y="4774"/>
                    <a:pt x="5063" y="4793"/>
                  </a:cubicBezTo>
                  <a:cubicBezTo>
                    <a:pt x="5087" y="4956"/>
                    <a:pt x="5197" y="5086"/>
                    <a:pt x="5351" y="5139"/>
                  </a:cubicBezTo>
                  <a:lnTo>
                    <a:pt x="5982" y="5351"/>
                  </a:lnTo>
                  <a:cubicBezTo>
                    <a:pt x="6018" y="5362"/>
                    <a:pt x="6054" y="5368"/>
                    <a:pt x="6089" y="5368"/>
                  </a:cubicBezTo>
                  <a:cubicBezTo>
                    <a:pt x="6293" y="5368"/>
                    <a:pt x="6468" y="5189"/>
                    <a:pt x="6439" y="4971"/>
                  </a:cubicBezTo>
                  <a:lnTo>
                    <a:pt x="7233" y="4913"/>
                  </a:lnTo>
                  <a:cubicBezTo>
                    <a:pt x="7550" y="4889"/>
                    <a:pt x="7776" y="4591"/>
                    <a:pt x="7714" y="4278"/>
                  </a:cubicBezTo>
                  <a:lnTo>
                    <a:pt x="7690" y="4167"/>
                  </a:lnTo>
                  <a:cubicBezTo>
                    <a:pt x="7658" y="3994"/>
                    <a:pt x="7505" y="3873"/>
                    <a:pt x="7334" y="3873"/>
                  </a:cubicBezTo>
                  <a:cubicBezTo>
                    <a:pt x="7324" y="3873"/>
                    <a:pt x="7315" y="3873"/>
                    <a:pt x="7305" y="3874"/>
                  </a:cubicBezTo>
                  <a:lnTo>
                    <a:pt x="6886" y="3908"/>
                  </a:lnTo>
                  <a:lnTo>
                    <a:pt x="6829" y="3840"/>
                  </a:lnTo>
                  <a:lnTo>
                    <a:pt x="7377" y="3292"/>
                  </a:lnTo>
                  <a:cubicBezTo>
                    <a:pt x="7521" y="3148"/>
                    <a:pt x="7391" y="2950"/>
                    <a:pt x="7237" y="2950"/>
                  </a:cubicBezTo>
                  <a:cubicBezTo>
                    <a:pt x="7191" y="2950"/>
                    <a:pt x="7142" y="2969"/>
                    <a:pt x="7098" y="3013"/>
                  </a:cubicBezTo>
                  <a:lnTo>
                    <a:pt x="6434" y="3672"/>
                  </a:lnTo>
                  <a:lnTo>
                    <a:pt x="6213" y="3768"/>
                  </a:lnTo>
                  <a:lnTo>
                    <a:pt x="5592" y="3292"/>
                  </a:lnTo>
                  <a:cubicBezTo>
                    <a:pt x="5557" y="3266"/>
                    <a:pt x="5515" y="3253"/>
                    <a:pt x="5474" y="3253"/>
                  </a:cubicBezTo>
                  <a:cubicBezTo>
                    <a:pt x="5453" y="3253"/>
                    <a:pt x="5433" y="3256"/>
                    <a:pt x="5414" y="3263"/>
                  </a:cubicBezTo>
                  <a:lnTo>
                    <a:pt x="4543" y="3532"/>
                  </a:lnTo>
                  <a:cubicBezTo>
                    <a:pt x="4519" y="3542"/>
                    <a:pt x="4495" y="3551"/>
                    <a:pt x="4471" y="3561"/>
                  </a:cubicBezTo>
                  <a:lnTo>
                    <a:pt x="4533" y="3306"/>
                  </a:lnTo>
                  <a:lnTo>
                    <a:pt x="5212" y="2806"/>
                  </a:lnTo>
                  <a:lnTo>
                    <a:pt x="5919" y="2705"/>
                  </a:lnTo>
                  <a:cubicBezTo>
                    <a:pt x="6006" y="2690"/>
                    <a:pt x="6073" y="2623"/>
                    <a:pt x="6083" y="2536"/>
                  </a:cubicBezTo>
                  <a:lnTo>
                    <a:pt x="6169" y="1968"/>
                  </a:lnTo>
                  <a:cubicBezTo>
                    <a:pt x="6174" y="1911"/>
                    <a:pt x="6160" y="1858"/>
                    <a:pt x="6126" y="1814"/>
                  </a:cubicBezTo>
                  <a:lnTo>
                    <a:pt x="5837" y="1449"/>
                  </a:lnTo>
                  <a:cubicBezTo>
                    <a:pt x="5798" y="1400"/>
                    <a:pt x="5740" y="1376"/>
                    <a:pt x="5683" y="1376"/>
                  </a:cubicBezTo>
                  <a:cubicBezTo>
                    <a:pt x="5621" y="1376"/>
                    <a:pt x="5560" y="1404"/>
                    <a:pt x="5520" y="1458"/>
                  </a:cubicBezTo>
                  <a:lnTo>
                    <a:pt x="5298" y="1776"/>
                  </a:lnTo>
                  <a:lnTo>
                    <a:pt x="5067" y="1757"/>
                  </a:lnTo>
                  <a:lnTo>
                    <a:pt x="5452" y="1025"/>
                  </a:lnTo>
                  <a:lnTo>
                    <a:pt x="5852" y="1025"/>
                  </a:lnTo>
                  <a:lnTo>
                    <a:pt x="6150" y="1564"/>
                  </a:lnTo>
                  <a:cubicBezTo>
                    <a:pt x="6189" y="1633"/>
                    <a:pt x="6256" y="1667"/>
                    <a:pt x="6323" y="1667"/>
                  </a:cubicBezTo>
                  <a:cubicBezTo>
                    <a:pt x="6397" y="1667"/>
                    <a:pt x="6471" y="1626"/>
                    <a:pt x="6506" y="1545"/>
                  </a:cubicBezTo>
                  <a:lnTo>
                    <a:pt x="6780" y="895"/>
                  </a:lnTo>
                  <a:cubicBezTo>
                    <a:pt x="6833" y="785"/>
                    <a:pt x="6819" y="650"/>
                    <a:pt x="6747" y="549"/>
                  </a:cubicBezTo>
                  <a:lnTo>
                    <a:pt x="6747" y="549"/>
                  </a:lnTo>
                  <a:cubicBezTo>
                    <a:pt x="7406" y="722"/>
                    <a:pt x="8017" y="1040"/>
                    <a:pt x="8537" y="1478"/>
                  </a:cubicBezTo>
                  <a:cubicBezTo>
                    <a:pt x="8581" y="1522"/>
                    <a:pt x="8630" y="1541"/>
                    <a:pt x="8676" y="1541"/>
                  </a:cubicBezTo>
                  <a:cubicBezTo>
                    <a:pt x="8838" y="1541"/>
                    <a:pt x="8968" y="1310"/>
                    <a:pt x="8792" y="1179"/>
                  </a:cubicBezTo>
                  <a:cubicBezTo>
                    <a:pt x="7849" y="391"/>
                    <a:pt x="6698" y="1"/>
                    <a:pt x="5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5" name="Google Shape;5105;p96"/>
          <p:cNvGrpSpPr/>
          <p:nvPr/>
        </p:nvGrpSpPr>
        <p:grpSpPr>
          <a:xfrm>
            <a:off x="4098150" y="4729274"/>
            <a:ext cx="947700" cy="307200"/>
            <a:chOff x="4098150" y="4729274"/>
            <a:chExt cx="947700" cy="307200"/>
          </a:xfrm>
        </p:grpSpPr>
        <p:sp>
          <p:nvSpPr>
            <p:cNvPr id="5106" name="Google Shape;5106;p96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96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96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96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0" name="Google Shape;5110;p96"/>
          <p:cNvGrpSpPr/>
          <p:nvPr/>
        </p:nvGrpSpPr>
        <p:grpSpPr>
          <a:xfrm>
            <a:off x="7493204" y="3890183"/>
            <a:ext cx="146190" cy="367659"/>
            <a:chOff x="4107494" y="4042802"/>
            <a:chExt cx="146190" cy="367659"/>
          </a:xfrm>
        </p:grpSpPr>
        <p:sp>
          <p:nvSpPr>
            <p:cNvPr id="5111" name="Google Shape;5111;p96"/>
            <p:cNvSpPr/>
            <p:nvPr/>
          </p:nvSpPr>
          <p:spPr>
            <a:xfrm>
              <a:off x="4113284" y="4338441"/>
              <a:ext cx="133811" cy="66923"/>
            </a:xfrm>
            <a:custGeom>
              <a:avLst/>
              <a:gdLst/>
              <a:ahLst/>
              <a:cxnLst/>
              <a:rect l="l" t="t" r="r" b="b"/>
              <a:pathLst>
                <a:path w="3859" h="1930" extrusionOk="0">
                  <a:moveTo>
                    <a:pt x="1262" y="0"/>
                  </a:moveTo>
                  <a:lnTo>
                    <a:pt x="0" y="643"/>
                  </a:lnTo>
                  <a:lnTo>
                    <a:pt x="620" y="1929"/>
                  </a:lnTo>
                  <a:lnTo>
                    <a:pt x="3215" y="1929"/>
                  </a:lnTo>
                  <a:lnTo>
                    <a:pt x="3858" y="643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96"/>
            <p:cNvSpPr/>
            <p:nvPr/>
          </p:nvSpPr>
          <p:spPr>
            <a:xfrm>
              <a:off x="4113284" y="4360737"/>
              <a:ext cx="134643" cy="44627"/>
            </a:xfrm>
            <a:custGeom>
              <a:avLst/>
              <a:gdLst/>
              <a:ahLst/>
              <a:cxnLst/>
              <a:rect l="l" t="t" r="r" b="b"/>
              <a:pathLst>
                <a:path w="3883" h="1287" extrusionOk="0">
                  <a:moveTo>
                    <a:pt x="0" y="0"/>
                  </a:moveTo>
                  <a:lnTo>
                    <a:pt x="620" y="1286"/>
                  </a:lnTo>
                  <a:lnTo>
                    <a:pt x="3215" y="1286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96"/>
            <p:cNvSpPr/>
            <p:nvPr/>
          </p:nvSpPr>
          <p:spPr>
            <a:xfrm>
              <a:off x="4131454" y="4315312"/>
              <a:ext cx="97471" cy="23163"/>
            </a:xfrm>
            <a:custGeom>
              <a:avLst/>
              <a:gdLst/>
              <a:ahLst/>
              <a:cxnLst/>
              <a:rect l="l" t="t" r="r" b="b"/>
              <a:pathLst>
                <a:path w="2811" h="668" extrusionOk="0">
                  <a:moveTo>
                    <a:pt x="429" y="0"/>
                  </a:moveTo>
                  <a:cubicBezTo>
                    <a:pt x="0" y="0"/>
                    <a:pt x="0" y="667"/>
                    <a:pt x="429" y="667"/>
                  </a:cubicBezTo>
                  <a:lnTo>
                    <a:pt x="2406" y="667"/>
                  </a:lnTo>
                  <a:cubicBezTo>
                    <a:pt x="2810" y="667"/>
                    <a:pt x="2810" y="24"/>
                    <a:pt x="2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96"/>
            <p:cNvSpPr/>
            <p:nvPr/>
          </p:nvSpPr>
          <p:spPr>
            <a:xfrm>
              <a:off x="4135580" y="4047760"/>
              <a:ext cx="89219" cy="246123"/>
            </a:xfrm>
            <a:custGeom>
              <a:avLst/>
              <a:gdLst/>
              <a:ahLst/>
              <a:cxnLst/>
              <a:rect l="l" t="t" r="r" b="b"/>
              <a:pathLst>
                <a:path w="2573" h="7098" extrusionOk="0">
                  <a:moveTo>
                    <a:pt x="1286" y="1"/>
                  </a:moveTo>
                  <a:cubicBezTo>
                    <a:pt x="453" y="1596"/>
                    <a:pt x="0" y="3358"/>
                    <a:pt x="0" y="5168"/>
                  </a:cubicBezTo>
                  <a:lnTo>
                    <a:pt x="643" y="5787"/>
                  </a:lnTo>
                  <a:lnTo>
                    <a:pt x="0" y="5787"/>
                  </a:lnTo>
                  <a:lnTo>
                    <a:pt x="358" y="6502"/>
                  </a:lnTo>
                  <a:cubicBezTo>
                    <a:pt x="524" y="6859"/>
                    <a:pt x="905" y="7097"/>
                    <a:pt x="1310" y="7097"/>
                  </a:cubicBezTo>
                  <a:cubicBezTo>
                    <a:pt x="1691" y="7097"/>
                    <a:pt x="2025" y="6883"/>
                    <a:pt x="2191" y="6526"/>
                  </a:cubicBezTo>
                  <a:lnTo>
                    <a:pt x="2572" y="5787"/>
                  </a:lnTo>
                  <a:lnTo>
                    <a:pt x="1929" y="5787"/>
                  </a:lnTo>
                  <a:lnTo>
                    <a:pt x="2572" y="5144"/>
                  </a:lnTo>
                  <a:cubicBezTo>
                    <a:pt x="2572" y="4835"/>
                    <a:pt x="2548" y="4525"/>
                    <a:pt x="2525" y="4239"/>
                  </a:cubicBezTo>
                  <a:cubicBezTo>
                    <a:pt x="2358" y="2763"/>
                    <a:pt x="1953" y="1334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96"/>
            <p:cNvSpPr/>
            <p:nvPr/>
          </p:nvSpPr>
          <p:spPr>
            <a:xfrm>
              <a:off x="4107494" y="4042802"/>
              <a:ext cx="146190" cy="367659"/>
            </a:xfrm>
            <a:custGeom>
              <a:avLst/>
              <a:gdLst/>
              <a:ahLst/>
              <a:cxnLst/>
              <a:rect l="l" t="t" r="r" b="b"/>
              <a:pathLst>
                <a:path w="4216" h="10603" extrusionOk="0">
                  <a:moveTo>
                    <a:pt x="1239" y="2906"/>
                  </a:moveTo>
                  <a:lnTo>
                    <a:pt x="1930" y="3430"/>
                  </a:lnTo>
                  <a:lnTo>
                    <a:pt x="1930" y="4025"/>
                  </a:lnTo>
                  <a:lnTo>
                    <a:pt x="1120" y="3430"/>
                  </a:lnTo>
                  <a:cubicBezTo>
                    <a:pt x="1168" y="3263"/>
                    <a:pt x="1191" y="3097"/>
                    <a:pt x="1239" y="2906"/>
                  </a:cubicBezTo>
                  <a:close/>
                  <a:moveTo>
                    <a:pt x="2930" y="2930"/>
                  </a:moveTo>
                  <a:cubicBezTo>
                    <a:pt x="2977" y="3097"/>
                    <a:pt x="3001" y="3263"/>
                    <a:pt x="3025" y="3430"/>
                  </a:cubicBezTo>
                  <a:lnTo>
                    <a:pt x="2263" y="4025"/>
                  </a:lnTo>
                  <a:lnTo>
                    <a:pt x="2263" y="3454"/>
                  </a:lnTo>
                  <a:lnTo>
                    <a:pt x="2930" y="2930"/>
                  </a:lnTo>
                  <a:close/>
                  <a:moveTo>
                    <a:pt x="1072" y="3763"/>
                  </a:moveTo>
                  <a:lnTo>
                    <a:pt x="1930" y="4406"/>
                  </a:lnTo>
                  <a:lnTo>
                    <a:pt x="1930" y="4978"/>
                  </a:lnTo>
                  <a:lnTo>
                    <a:pt x="1001" y="4287"/>
                  </a:lnTo>
                  <a:cubicBezTo>
                    <a:pt x="1001" y="4121"/>
                    <a:pt x="1048" y="3930"/>
                    <a:pt x="1072" y="3763"/>
                  </a:cubicBezTo>
                  <a:close/>
                  <a:moveTo>
                    <a:pt x="3097" y="3763"/>
                  </a:moveTo>
                  <a:cubicBezTo>
                    <a:pt x="3097" y="3978"/>
                    <a:pt x="3120" y="4121"/>
                    <a:pt x="3144" y="4311"/>
                  </a:cubicBezTo>
                  <a:lnTo>
                    <a:pt x="3168" y="4311"/>
                  </a:lnTo>
                  <a:lnTo>
                    <a:pt x="2263" y="4978"/>
                  </a:lnTo>
                  <a:lnTo>
                    <a:pt x="2263" y="4406"/>
                  </a:lnTo>
                  <a:lnTo>
                    <a:pt x="3097" y="3763"/>
                  </a:lnTo>
                  <a:close/>
                  <a:moveTo>
                    <a:pt x="3192" y="4668"/>
                  </a:moveTo>
                  <a:cubicBezTo>
                    <a:pt x="3216" y="4859"/>
                    <a:pt x="3216" y="5049"/>
                    <a:pt x="3239" y="5240"/>
                  </a:cubicBezTo>
                  <a:lnTo>
                    <a:pt x="2644" y="5835"/>
                  </a:lnTo>
                  <a:cubicBezTo>
                    <a:pt x="2573" y="5978"/>
                    <a:pt x="2596" y="6049"/>
                    <a:pt x="2763" y="6097"/>
                  </a:cubicBezTo>
                  <a:lnTo>
                    <a:pt x="3144" y="6097"/>
                  </a:lnTo>
                  <a:lnTo>
                    <a:pt x="2882" y="6597"/>
                  </a:lnTo>
                  <a:cubicBezTo>
                    <a:pt x="2763" y="6859"/>
                    <a:pt x="2525" y="7026"/>
                    <a:pt x="2239" y="7074"/>
                  </a:cubicBezTo>
                  <a:lnTo>
                    <a:pt x="2239" y="5383"/>
                  </a:lnTo>
                  <a:lnTo>
                    <a:pt x="3192" y="4668"/>
                  </a:lnTo>
                  <a:close/>
                  <a:moveTo>
                    <a:pt x="3097" y="8026"/>
                  </a:moveTo>
                  <a:cubicBezTo>
                    <a:pt x="3311" y="8026"/>
                    <a:pt x="3311" y="8359"/>
                    <a:pt x="3097" y="8359"/>
                  </a:cubicBezTo>
                  <a:lnTo>
                    <a:pt x="1120" y="8359"/>
                  </a:lnTo>
                  <a:cubicBezTo>
                    <a:pt x="906" y="8359"/>
                    <a:pt x="906" y="8026"/>
                    <a:pt x="1120" y="8026"/>
                  </a:cubicBezTo>
                  <a:close/>
                  <a:moveTo>
                    <a:pt x="2715" y="8669"/>
                  </a:moveTo>
                  <a:lnTo>
                    <a:pt x="3382" y="9002"/>
                  </a:lnTo>
                  <a:lnTo>
                    <a:pt x="834" y="9002"/>
                  </a:lnTo>
                  <a:lnTo>
                    <a:pt x="1477" y="8669"/>
                  </a:lnTo>
                  <a:close/>
                  <a:moveTo>
                    <a:pt x="2072" y="1"/>
                  </a:moveTo>
                  <a:cubicBezTo>
                    <a:pt x="2025" y="1"/>
                    <a:pt x="1977" y="48"/>
                    <a:pt x="1953" y="96"/>
                  </a:cubicBezTo>
                  <a:cubicBezTo>
                    <a:pt x="1096" y="1691"/>
                    <a:pt x="644" y="3501"/>
                    <a:pt x="644" y="5311"/>
                  </a:cubicBezTo>
                  <a:cubicBezTo>
                    <a:pt x="644" y="5359"/>
                    <a:pt x="644" y="5407"/>
                    <a:pt x="691" y="5430"/>
                  </a:cubicBezTo>
                  <a:lnTo>
                    <a:pt x="1048" y="5788"/>
                  </a:lnTo>
                  <a:lnTo>
                    <a:pt x="787" y="5788"/>
                  </a:lnTo>
                  <a:cubicBezTo>
                    <a:pt x="667" y="5788"/>
                    <a:pt x="596" y="5930"/>
                    <a:pt x="644" y="6026"/>
                  </a:cubicBezTo>
                  <a:lnTo>
                    <a:pt x="977" y="6645"/>
                  </a:lnTo>
                  <a:cubicBezTo>
                    <a:pt x="994" y="6696"/>
                    <a:pt x="1048" y="6735"/>
                    <a:pt x="1104" y="6735"/>
                  </a:cubicBezTo>
                  <a:cubicBezTo>
                    <a:pt x="1126" y="6735"/>
                    <a:pt x="1148" y="6730"/>
                    <a:pt x="1168" y="6716"/>
                  </a:cubicBezTo>
                  <a:cubicBezTo>
                    <a:pt x="1239" y="6692"/>
                    <a:pt x="1287" y="6597"/>
                    <a:pt x="1239" y="6526"/>
                  </a:cubicBezTo>
                  <a:lnTo>
                    <a:pt x="1048" y="6121"/>
                  </a:lnTo>
                  <a:lnTo>
                    <a:pt x="1453" y="6121"/>
                  </a:lnTo>
                  <a:cubicBezTo>
                    <a:pt x="1620" y="6073"/>
                    <a:pt x="1644" y="5978"/>
                    <a:pt x="1572" y="5835"/>
                  </a:cubicBezTo>
                  <a:lnTo>
                    <a:pt x="977" y="5240"/>
                  </a:lnTo>
                  <a:cubicBezTo>
                    <a:pt x="977" y="5049"/>
                    <a:pt x="977" y="4859"/>
                    <a:pt x="977" y="4668"/>
                  </a:cubicBezTo>
                  <a:lnTo>
                    <a:pt x="1953" y="5383"/>
                  </a:lnTo>
                  <a:lnTo>
                    <a:pt x="1953" y="7074"/>
                  </a:lnTo>
                  <a:cubicBezTo>
                    <a:pt x="1834" y="7050"/>
                    <a:pt x="1739" y="7002"/>
                    <a:pt x="1644" y="6954"/>
                  </a:cubicBezTo>
                  <a:cubicBezTo>
                    <a:pt x="1619" y="6938"/>
                    <a:pt x="1590" y="6930"/>
                    <a:pt x="1562" y="6930"/>
                  </a:cubicBezTo>
                  <a:cubicBezTo>
                    <a:pt x="1511" y="6930"/>
                    <a:pt x="1460" y="6956"/>
                    <a:pt x="1429" y="7002"/>
                  </a:cubicBezTo>
                  <a:cubicBezTo>
                    <a:pt x="1382" y="7074"/>
                    <a:pt x="1406" y="7169"/>
                    <a:pt x="1477" y="7216"/>
                  </a:cubicBezTo>
                  <a:cubicBezTo>
                    <a:pt x="1620" y="7312"/>
                    <a:pt x="1787" y="7359"/>
                    <a:pt x="1953" y="7383"/>
                  </a:cubicBezTo>
                  <a:lnTo>
                    <a:pt x="1953" y="7717"/>
                  </a:lnTo>
                  <a:lnTo>
                    <a:pt x="1120" y="7717"/>
                  </a:lnTo>
                  <a:cubicBezTo>
                    <a:pt x="644" y="7740"/>
                    <a:pt x="477" y="8383"/>
                    <a:pt x="906" y="8621"/>
                  </a:cubicBezTo>
                  <a:lnTo>
                    <a:pt x="96" y="9026"/>
                  </a:lnTo>
                  <a:cubicBezTo>
                    <a:pt x="24" y="9074"/>
                    <a:pt x="1" y="9145"/>
                    <a:pt x="24" y="9241"/>
                  </a:cubicBezTo>
                  <a:lnTo>
                    <a:pt x="644" y="10527"/>
                  </a:lnTo>
                  <a:cubicBezTo>
                    <a:pt x="667" y="10574"/>
                    <a:pt x="739" y="10598"/>
                    <a:pt x="787" y="10598"/>
                  </a:cubicBezTo>
                  <a:lnTo>
                    <a:pt x="1763" y="10598"/>
                  </a:lnTo>
                  <a:cubicBezTo>
                    <a:pt x="1773" y="10601"/>
                    <a:pt x="1782" y="10602"/>
                    <a:pt x="1791" y="10602"/>
                  </a:cubicBezTo>
                  <a:cubicBezTo>
                    <a:pt x="1920" y="10602"/>
                    <a:pt x="1920" y="10308"/>
                    <a:pt x="1791" y="10308"/>
                  </a:cubicBezTo>
                  <a:cubicBezTo>
                    <a:pt x="1782" y="10308"/>
                    <a:pt x="1773" y="10309"/>
                    <a:pt x="1763" y="10312"/>
                  </a:cubicBezTo>
                  <a:lnTo>
                    <a:pt x="882" y="10312"/>
                  </a:lnTo>
                  <a:lnTo>
                    <a:pt x="405" y="9336"/>
                  </a:lnTo>
                  <a:lnTo>
                    <a:pt x="3763" y="9336"/>
                  </a:lnTo>
                  <a:lnTo>
                    <a:pt x="3263" y="10312"/>
                  </a:lnTo>
                  <a:lnTo>
                    <a:pt x="2430" y="10312"/>
                  </a:lnTo>
                  <a:cubicBezTo>
                    <a:pt x="2287" y="10360"/>
                    <a:pt x="2287" y="10550"/>
                    <a:pt x="2430" y="10598"/>
                  </a:cubicBezTo>
                  <a:lnTo>
                    <a:pt x="3358" y="10598"/>
                  </a:lnTo>
                  <a:cubicBezTo>
                    <a:pt x="3406" y="10598"/>
                    <a:pt x="3478" y="10574"/>
                    <a:pt x="3501" y="10527"/>
                  </a:cubicBezTo>
                  <a:lnTo>
                    <a:pt x="4168" y="9241"/>
                  </a:lnTo>
                  <a:cubicBezTo>
                    <a:pt x="4216" y="9145"/>
                    <a:pt x="4168" y="9050"/>
                    <a:pt x="4097" y="9026"/>
                  </a:cubicBezTo>
                  <a:lnTo>
                    <a:pt x="3287" y="8621"/>
                  </a:lnTo>
                  <a:cubicBezTo>
                    <a:pt x="3716" y="8383"/>
                    <a:pt x="3573" y="7764"/>
                    <a:pt x="3073" y="7740"/>
                  </a:cubicBezTo>
                  <a:lnTo>
                    <a:pt x="2239" y="7740"/>
                  </a:lnTo>
                  <a:lnTo>
                    <a:pt x="2239" y="7407"/>
                  </a:lnTo>
                  <a:cubicBezTo>
                    <a:pt x="2620" y="7359"/>
                    <a:pt x="2954" y="7097"/>
                    <a:pt x="3144" y="6764"/>
                  </a:cubicBezTo>
                  <a:lnTo>
                    <a:pt x="3501" y="6026"/>
                  </a:lnTo>
                  <a:cubicBezTo>
                    <a:pt x="3549" y="5930"/>
                    <a:pt x="3478" y="5788"/>
                    <a:pt x="3358" y="5788"/>
                  </a:cubicBezTo>
                  <a:lnTo>
                    <a:pt x="3097" y="5788"/>
                  </a:lnTo>
                  <a:lnTo>
                    <a:pt x="3478" y="5407"/>
                  </a:lnTo>
                  <a:cubicBezTo>
                    <a:pt x="3501" y="5383"/>
                    <a:pt x="3525" y="5359"/>
                    <a:pt x="3525" y="5311"/>
                  </a:cubicBezTo>
                  <a:cubicBezTo>
                    <a:pt x="3501" y="4097"/>
                    <a:pt x="3287" y="2906"/>
                    <a:pt x="2906" y="1787"/>
                  </a:cubicBezTo>
                  <a:cubicBezTo>
                    <a:pt x="2888" y="1714"/>
                    <a:pt x="2828" y="1683"/>
                    <a:pt x="2769" y="1683"/>
                  </a:cubicBezTo>
                  <a:cubicBezTo>
                    <a:pt x="2751" y="1683"/>
                    <a:pt x="2732" y="1686"/>
                    <a:pt x="2715" y="1691"/>
                  </a:cubicBezTo>
                  <a:cubicBezTo>
                    <a:pt x="2620" y="1715"/>
                    <a:pt x="2573" y="1787"/>
                    <a:pt x="2596" y="1882"/>
                  </a:cubicBezTo>
                  <a:cubicBezTo>
                    <a:pt x="2692" y="2120"/>
                    <a:pt x="2763" y="2358"/>
                    <a:pt x="2835" y="2620"/>
                  </a:cubicBezTo>
                  <a:lnTo>
                    <a:pt x="2239" y="3073"/>
                  </a:lnTo>
                  <a:lnTo>
                    <a:pt x="2239" y="1453"/>
                  </a:lnTo>
                  <a:cubicBezTo>
                    <a:pt x="2239" y="1358"/>
                    <a:pt x="2168" y="1287"/>
                    <a:pt x="2072" y="1287"/>
                  </a:cubicBezTo>
                  <a:cubicBezTo>
                    <a:pt x="1977" y="1287"/>
                    <a:pt x="1930" y="1358"/>
                    <a:pt x="1930" y="1453"/>
                  </a:cubicBezTo>
                  <a:lnTo>
                    <a:pt x="1930" y="3073"/>
                  </a:lnTo>
                  <a:lnTo>
                    <a:pt x="1287" y="2596"/>
                  </a:lnTo>
                  <a:cubicBezTo>
                    <a:pt x="1477" y="1882"/>
                    <a:pt x="1739" y="1191"/>
                    <a:pt x="2072" y="525"/>
                  </a:cubicBezTo>
                  <a:cubicBezTo>
                    <a:pt x="2192" y="763"/>
                    <a:pt x="2287" y="1001"/>
                    <a:pt x="2382" y="1239"/>
                  </a:cubicBezTo>
                  <a:cubicBezTo>
                    <a:pt x="2409" y="1320"/>
                    <a:pt x="2470" y="1353"/>
                    <a:pt x="2531" y="1353"/>
                  </a:cubicBezTo>
                  <a:cubicBezTo>
                    <a:pt x="2633" y="1353"/>
                    <a:pt x="2736" y="1262"/>
                    <a:pt x="2692" y="1144"/>
                  </a:cubicBezTo>
                  <a:cubicBezTo>
                    <a:pt x="2549" y="787"/>
                    <a:pt x="2382" y="429"/>
                    <a:pt x="2215" y="96"/>
                  </a:cubicBezTo>
                  <a:cubicBezTo>
                    <a:pt x="2192" y="48"/>
                    <a:pt x="2144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4188;p87">
            <a:extLst>
              <a:ext uri="{FF2B5EF4-FFF2-40B4-BE49-F238E27FC236}">
                <a16:creationId xmlns:a16="http://schemas.microsoft.com/office/drawing/2014/main" id="{C185FDC0-45CF-6908-C055-70F8050101F8}"/>
              </a:ext>
            </a:extLst>
          </p:cNvPr>
          <p:cNvGrpSpPr/>
          <p:nvPr/>
        </p:nvGrpSpPr>
        <p:grpSpPr>
          <a:xfrm>
            <a:off x="6174243" y="4056814"/>
            <a:ext cx="789396" cy="920165"/>
            <a:chOff x="9564703" y="2774679"/>
            <a:chExt cx="959518" cy="1118469"/>
          </a:xfrm>
        </p:grpSpPr>
        <p:sp>
          <p:nvSpPr>
            <p:cNvPr id="3" name="Google Shape;4189;p87">
              <a:extLst>
                <a:ext uri="{FF2B5EF4-FFF2-40B4-BE49-F238E27FC236}">
                  <a16:creationId xmlns:a16="http://schemas.microsoft.com/office/drawing/2014/main" id="{509C727E-D931-49F9-2954-F707FACE1E7A}"/>
                </a:ext>
              </a:extLst>
            </p:cNvPr>
            <p:cNvSpPr/>
            <p:nvPr/>
          </p:nvSpPr>
          <p:spPr>
            <a:xfrm rot="738838">
              <a:off x="10105112" y="3224085"/>
              <a:ext cx="371525" cy="414967"/>
            </a:xfrm>
            <a:custGeom>
              <a:avLst/>
              <a:gdLst/>
              <a:ahLst/>
              <a:cxnLst/>
              <a:rect l="l" t="t" r="r" b="b"/>
              <a:pathLst>
                <a:path w="24819" h="27721" extrusionOk="0">
                  <a:moveTo>
                    <a:pt x="16212" y="5572"/>
                  </a:moveTo>
                  <a:cubicBezTo>
                    <a:pt x="17880" y="5572"/>
                    <a:pt x="19281" y="6939"/>
                    <a:pt x="19281" y="8640"/>
                  </a:cubicBezTo>
                  <a:lnTo>
                    <a:pt x="19281" y="19081"/>
                  </a:lnTo>
                  <a:cubicBezTo>
                    <a:pt x="19281" y="20782"/>
                    <a:pt x="17880" y="22150"/>
                    <a:pt x="16212" y="22183"/>
                  </a:cubicBezTo>
                  <a:lnTo>
                    <a:pt x="5538" y="22150"/>
                  </a:lnTo>
                  <a:lnTo>
                    <a:pt x="5538" y="5572"/>
                  </a:lnTo>
                  <a:close/>
                  <a:moveTo>
                    <a:pt x="401" y="1"/>
                  </a:moveTo>
                  <a:cubicBezTo>
                    <a:pt x="167" y="1"/>
                    <a:pt x="0" y="201"/>
                    <a:pt x="0" y="435"/>
                  </a:cubicBezTo>
                  <a:lnTo>
                    <a:pt x="0" y="27320"/>
                  </a:lnTo>
                  <a:cubicBezTo>
                    <a:pt x="0" y="27521"/>
                    <a:pt x="167" y="27721"/>
                    <a:pt x="401" y="27721"/>
                  </a:cubicBezTo>
                  <a:lnTo>
                    <a:pt x="16212" y="27721"/>
                  </a:lnTo>
                  <a:cubicBezTo>
                    <a:pt x="20949" y="27721"/>
                    <a:pt x="24818" y="23851"/>
                    <a:pt x="24818" y="19081"/>
                  </a:cubicBezTo>
                  <a:lnTo>
                    <a:pt x="24818" y="8640"/>
                  </a:lnTo>
                  <a:cubicBezTo>
                    <a:pt x="24818" y="3870"/>
                    <a:pt x="20949" y="1"/>
                    <a:pt x="16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190;p87">
              <a:extLst>
                <a:ext uri="{FF2B5EF4-FFF2-40B4-BE49-F238E27FC236}">
                  <a16:creationId xmlns:a16="http://schemas.microsoft.com/office/drawing/2014/main" id="{74703F82-8F17-875E-5C75-72975A2F8A29}"/>
                </a:ext>
              </a:extLst>
            </p:cNvPr>
            <p:cNvSpPr/>
            <p:nvPr/>
          </p:nvSpPr>
          <p:spPr>
            <a:xfrm rot="738838">
              <a:off x="10098613" y="3218095"/>
              <a:ext cx="384504" cy="426957"/>
            </a:xfrm>
            <a:custGeom>
              <a:avLst/>
              <a:gdLst/>
              <a:ahLst/>
              <a:cxnLst/>
              <a:rect l="l" t="t" r="r" b="b"/>
              <a:pathLst>
                <a:path w="25686" h="28522" extrusionOk="0">
                  <a:moveTo>
                    <a:pt x="16646" y="6372"/>
                  </a:moveTo>
                  <a:cubicBezTo>
                    <a:pt x="18114" y="6372"/>
                    <a:pt x="19281" y="7573"/>
                    <a:pt x="19281" y="9040"/>
                  </a:cubicBezTo>
                  <a:lnTo>
                    <a:pt x="19281" y="19481"/>
                  </a:lnTo>
                  <a:cubicBezTo>
                    <a:pt x="19281" y="20949"/>
                    <a:pt x="18114" y="22150"/>
                    <a:pt x="16646" y="22150"/>
                  </a:cubicBezTo>
                  <a:lnTo>
                    <a:pt x="6405" y="22150"/>
                  </a:lnTo>
                  <a:lnTo>
                    <a:pt x="6405" y="6372"/>
                  </a:lnTo>
                  <a:close/>
                  <a:moveTo>
                    <a:pt x="5571" y="5538"/>
                  </a:moveTo>
                  <a:lnTo>
                    <a:pt x="5571" y="22984"/>
                  </a:lnTo>
                  <a:lnTo>
                    <a:pt x="16646" y="22984"/>
                  </a:lnTo>
                  <a:cubicBezTo>
                    <a:pt x="18547" y="22984"/>
                    <a:pt x="20115" y="21416"/>
                    <a:pt x="20115" y="19481"/>
                  </a:cubicBezTo>
                  <a:lnTo>
                    <a:pt x="20115" y="9040"/>
                  </a:lnTo>
                  <a:cubicBezTo>
                    <a:pt x="20115" y="7106"/>
                    <a:pt x="18547" y="5538"/>
                    <a:pt x="16646" y="5538"/>
                  </a:cubicBezTo>
                  <a:close/>
                  <a:moveTo>
                    <a:pt x="16646" y="835"/>
                  </a:moveTo>
                  <a:cubicBezTo>
                    <a:pt x="21149" y="835"/>
                    <a:pt x="24852" y="4504"/>
                    <a:pt x="24852" y="9040"/>
                  </a:cubicBezTo>
                  <a:lnTo>
                    <a:pt x="24852" y="19481"/>
                  </a:lnTo>
                  <a:cubicBezTo>
                    <a:pt x="24852" y="24018"/>
                    <a:pt x="21149" y="27687"/>
                    <a:pt x="16646" y="27687"/>
                  </a:cubicBezTo>
                  <a:lnTo>
                    <a:pt x="835" y="27687"/>
                  </a:lnTo>
                  <a:lnTo>
                    <a:pt x="835" y="835"/>
                  </a:lnTo>
                  <a:close/>
                  <a:moveTo>
                    <a:pt x="835" y="1"/>
                  </a:moveTo>
                  <a:cubicBezTo>
                    <a:pt x="368" y="1"/>
                    <a:pt x="1" y="368"/>
                    <a:pt x="1" y="835"/>
                  </a:cubicBezTo>
                  <a:lnTo>
                    <a:pt x="1" y="27687"/>
                  </a:lnTo>
                  <a:cubicBezTo>
                    <a:pt x="1" y="28154"/>
                    <a:pt x="368" y="28521"/>
                    <a:pt x="835" y="28521"/>
                  </a:cubicBezTo>
                  <a:lnTo>
                    <a:pt x="16646" y="28521"/>
                  </a:lnTo>
                  <a:cubicBezTo>
                    <a:pt x="21616" y="28521"/>
                    <a:pt x="25686" y="24485"/>
                    <a:pt x="25686" y="19481"/>
                  </a:cubicBezTo>
                  <a:lnTo>
                    <a:pt x="25686" y="9040"/>
                  </a:lnTo>
                  <a:cubicBezTo>
                    <a:pt x="25686" y="4037"/>
                    <a:pt x="21616" y="1"/>
                    <a:pt x="16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191;p87">
              <a:extLst>
                <a:ext uri="{FF2B5EF4-FFF2-40B4-BE49-F238E27FC236}">
                  <a16:creationId xmlns:a16="http://schemas.microsoft.com/office/drawing/2014/main" id="{FA8E80C5-8D86-437F-B7E9-F6EC92FB136D}"/>
                </a:ext>
              </a:extLst>
            </p:cNvPr>
            <p:cNvSpPr/>
            <p:nvPr/>
          </p:nvSpPr>
          <p:spPr>
            <a:xfrm rot="738838">
              <a:off x="9691924" y="2986498"/>
              <a:ext cx="561771" cy="804440"/>
            </a:xfrm>
            <a:custGeom>
              <a:avLst/>
              <a:gdLst/>
              <a:ahLst/>
              <a:cxnLst/>
              <a:rect l="l" t="t" r="r" b="b"/>
              <a:pathLst>
                <a:path w="37528" h="53739" extrusionOk="0">
                  <a:moveTo>
                    <a:pt x="401" y="0"/>
                  </a:moveTo>
                  <a:cubicBezTo>
                    <a:pt x="167" y="0"/>
                    <a:pt x="1" y="200"/>
                    <a:pt x="1" y="400"/>
                  </a:cubicBezTo>
                  <a:lnTo>
                    <a:pt x="1" y="53338"/>
                  </a:lnTo>
                  <a:cubicBezTo>
                    <a:pt x="1" y="53572"/>
                    <a:pt x="167" y="53739"/>
                    <a:pt x="401" y="53739"/>
                  </a:cubicBezTo>
                  <a:lnTo>
                    <a:pt x="37127" y="53739"/>
                  </a:lnTo>
                  <a:cubicBezTo>
                    <a:pt x="37361" y="53739"/>
                    <a:pt x="37527" y="53572"/>
                    <a:pt x="37527" y="53338"/>
                  </a:cubicBezTo>
                  <a:lnTo>
                    <a:pt x="37527" y="400"/>
                  </a:lnTo>
                  <a:cubicBezTo>
                    <a:pt x="37527" y="200"/>
                    <a:pt x="37361" y="0"/>
                    <a:pt x="37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92;p87">
              <a:extLst>
                <a:ext uri="{FF2B5EF4-FFF2-40B4-BE49-F238E27FC236}">
                  <a16:creationId xmlns:a16="http://schemas.microsoft.com/office/drawing/2014/main" id="{41B49EA5-06F6-D9AC-16A3-2ACF87AD3099}"/>
                </a:ext>
              </a:extLst>
            </p:cNvPr>
            <p:cNvSpPr/>
            <p:nvPr/>
          </p:nvSpPr>
          <p:spPr>
            <a:xfrm rot="738838">
              <a:off x="9685441" y="2980003"/>
              <a:ext cx="574750" cy="817434"/>
            </a:xfrm>
            <a:custGeom>
              <a:avLst/>
              <a:gdLst/>
              <a:ahLst/>
              <a:cxnLst/>
              <a:rect l="l" t="t" r="r" b="b"/>
              <a:pathLst>
                <a:path w="38395" h="54607" extrusionOk="0">
                  <a:moveTo>
                    <a:pt x="37560" y="834"/>
                  </a:moveTo>
                  <a:lnTo>
                    <a:pt x="37560" y="53772"/>
                  </a:lnTo>
                  <a:lnTo>
                    <a:pt x="834" y="53772"/>
                  </a:lnTo>
                  <a:lnTo>
                    <a:pt x="834" y="834"/>
                  </a:lnTo>
                  <a:close/>
                  <a:moveTo>
                    <a:pt x="834" y="1"/>
                  </a:moveTo>
                  <a:cubicBezTo>
                    <a:pt x="367" y="1"/>
                    <a:pt x="0" y="401"/>
                    <a:pt x="0" y="834"/>
                  </a:cubicBezTo>
                  <a:lnTo>
                    <a:pt x="0" y="53772"/>
                  </a:lnTo>
                  <a:cubicBezTo>
                    <a:pt x="0" y="54239"/>
                    <a:pt x="367" y="54606"/>
                    <a:pt x="834" y="54606"/>
                  </a:cubicBezTo>
                  <a:lnTo>
                    <a:pt x="37560" y="54606"/>
                  </a:lnTo>
                  <a:cubicBezTo>
                    <a:pt x="38027" y="54606"/>
                    <a:pt x="38394" y="54239"/>
                    <a:pt x="38394" y="53772"/>
                  </a:cubicBezTo>
                  <a:lnTo>
                    <a:pt x="38394" y="834"/>
                  </a:lnTo>
                  <a:cubicBezTo>
                    <a:pt x="38394" y="401"/>
                    <a:pt x="38027" y="1"/>
                    <a:pt x="37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93;p87">
              <a:extLst>
                <a:ext uri="{FF2B5EF4-FFF2-40B4-BE49-F238E27FC236}">
                  <a16:creationId xmlns:a16="http://schemas.microsoft.com/office/drawing/2014/main" id="{85402D22-082B-F5D3-2AB9-23F089FEF0C6}"/>
                </a:ext>
              </a:extLst>
            </p:cNvPr>
            <p:cNvSpPr/>
            <p:nvPr/>
          </p:nvSpPr>
          <p:spPr>
            <a:xfrm rot="738838">
              <a:off x="9710616" y="3259495"/>
              <a:ext cx="474889" cy="485368"/>
            </a:xfrm>
            <a:custGeom>
              <a:avLst/>
              <a:gdLst/>
              <a:ahLst/>
              <a:cxnLst/>
              <a:rect l="l" t="t" r="r" b="b"/>
              <a:pathLst>
                <a:path w="31724" h="32424" extrusionOk="0">
                  <a:moveTo>
                    <a:pt x="401" y="0"/>
                  </a:moveTo>
                  <a:cubicBezTo>
                    <a:pt x="168" y="0"/>
                    <a:pt x="1" y="201"/>
                    <a:pt x="1" y="434"/>
                  </a:cubicBezTo>
                  <a:lnTo>
                    <a:pt x="1" y="32023"/>
                  </a:lnTo>
                  <a:cubicBezTo>
                    <a:pt x="1" y="32257"/>
                    <a:pt x="168" y="32424"/>
                    <a:pt x="401" y="32424"/>
                  </a:cubicBezTo>
                  <a:lnTo>
                    <a:pt x="31323" y="32424"/>
                  </a:lnTo>
                  <a:cubicBezTo>
                    <a:pt x="31557" y="32424"/>
                    <a:pt x="31723" y="32257"/>
                    <a:pt x="31723" y="32023"/>
                  </a:cubicBezTo>
                  <a:lnTo>
                    <a:pt x="31723" y="434"/>
                  </a:lnTo>
                  <a:cubicBezTo>
                    <a:pt x="31723" y="201"/>
                    <a:pt x="31557" y="0"/>
                    <a:pt x="3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94;p87">
              <a:extLst>
                <a:ext uri="{FF2B5EF4-FFF2-40B4-BE49-F238E27FC236}">
                  <a16:creationId xmlns:a16="http://schemas.microsoft.com/office/drawing/2014/main" id="{B38C3707-C17C-D9A7-F985-85DCC8C86BFE}"/>
                </a:ext>
              </a:extLst>
            </p:cNvPr>
            <p:cNvSpPr/>
            <p:nvPr/>
          </p:nvSpPr>
          <p:spPr>
            <a:xfrm rot="738838">
              <a:off x="9704079" y="3253503"/>
              <a:ext cx="487867" cy="497852"/>
            </a:xfrm>
            <a:custGeom>
              <a:avLst/>
              <a:gdLst/>
              <a:ahLst/>
              <a:cxnLst/>
              <a:rect l="l" t="t" r="r" b="b"/>
              <a:pathLst>
                <a:path w="32591" h="33258" extrusionOk="0">
                  <a:moveTo>
                    <a:pt x="31756" y="834"/>
                  </a:moveTo>
                  <a:lnTo>
                    <a:pt x="31756" y="32423"/>
                  </a:lnTo>
                  <a:lnTo>
                    <a:pt x="834" y="32423"/>
                  </a:lnTo>
                  <a:lnTo>
                    <a:pt x="834" y="834"/>
                  </a:lnTo>
                  <a:close/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lnTo>
                    <a:pt x="0" y="32423"/>
                  </a:lnTo>
                  <a:cubicBezTo>
                    <a:pt x="0" y="32890"/>
                    <a:pt x="367" y="33257"/>
                    <a:pt x="834" y="33257"/>
                  </a:cubicBezTo>
                  <a:lnTo>
                    <a:pt x="31756" y="33257"/>
                  </a:lnTo>
                  <a:cubicBezTo>
                    <a:pt x="32223" y="33257"/>
                    <a:pt x="32590" y="32890"/>
                    <a:pt x="32590" y="32423"/>
                  </a:cubicBezTo>
                  <a:lnTo>
                    <a:pt x="32590" y="834"/>
                  </a:lnTo>
                  <a:cubicBezTo>
                    <a:pt x="32590" y="367"/>
                    <a:pt x="32223" y="0"/>
                    <a:pt x="31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95;p87">
              <a:extLst>
                <a:ext uri="{FF2B5EF4-FFF2-40B4-BE49-F238E27FC236}">
                  <a16:creationId xmlns:a16="http://schemas.microsoft.com/office/drawing/2014/main" id="{4ABA1184-2ABD-9638-26BF-C8D39AAFCBCD}"/>
                </a:ext>
              </a:extLst>
            </p:cNvPr>
            <p:cNvSpPr/>
            <p:nvPr/>
          </p:nvSpPr>
          <p:spPr>
            <a:xfrm rot="738838">
              <a:off x="9575945" y="3713711"/>
              <a:ext cx="628685" cy="106372"/>
            </a:xfrm>
            <a:custGeom>
              <a:avLst/>
              <a:gdLst/>
              <a:ahLst/>
              <a:cxnLst/>
              <a:rect l="l" t="t" r="r" b="b"/>
              <a:pathLst>
                <a:path w="41998" h="7106" extrusionOk="0">
                  <a:moveTo>
                    <a:pt x="3437" y="1"/>
                  </a:moveTo>
                  <a:cubicBezTo>
                    <a:pt x="1502" y="34"/>
                    <a:pt x="1" y="1635"/>
                    <a:pt x="1" y="3537"/>
                  </a:cubicBezTo>
                  <a:cubicBezTo>
                    <a:pt x="1" y="5471"/>
                    <a:pt x="1502" y="7039"/>
                    <a:pt x="3437" y="7106"/>
                  </a:cubicBezTo>
                  <a:lnTo>
                    <a:pt x="38562" y="7106"/>
                  </a:lnTo>
                  <a:cubicBezTo>
                    <a:pt x="40496" y="7039"/>
                    <a:pt x="41997" y="5471"/>
                    <a:pt x="41997" y="3537"/>
                  </a:cubicBezTo>
                  <a:cubicBezTo>
                    <a:pt x="41997" y="1635"/>
                    <a:pt x="40496" y="34"/>
                    <a:pt x="38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96;p87">
              <a:extLst>
                <a:ext uri="{FF2B5EF4-FFF2-40B4-BE49-F238E27FC236}">
                  <a16:creationId xmlns:a16="http://schemas.microsoft.com/office/drawing/2014/main" id="{4E24CFCE-9F73-CC5C-3B16-16F82568DAA1}"/>
                </a:ext>
              </a:extLst>
            </p:cNvPr>
            <p:cNvSpPr/>
            <p:nvPr/>
          </p:nvSpPr>
          <p:spPr>
            <a:xfrm rot="738838">
              <a:off x="9570002" y="3707288"/>
              <a:ext cx="641169" cy="118857"/>
            </a:xfrm>
            <a:custGeom>
              <a:avLst/>
              <a:gdLst/>
              <a:ahLst/>
              <a:cxnLst/>
              <a:rect l="l" t="t" r="r" b="b"/>
              <a:pathLst>
                <a:path w="42832" h="7940" extrusionOk="0">
                  <a:moveTo>
                    <a:pt x="38962" y="834"/>
                  </a:moveTo>
                  <a:cubicBezTo>
                    <a:pt x="40663" y="901"/>
                    <a:pt x="41997" y="2268"/>
                    <a:pt x="41997" y="3970"/>
                  </a:cubicBezTo>
                  <a:cubicBezTo>
                    <a:pt x="41997" y="5671"/>
                    <a:pt x="40663" y="7072"/>
                    <a:pt x="38962" y="7105"/>
                  </a:cubicBezTo>
                  <a:lnTo>
                    <a:pt x="3837" y="7105"/>
                  </a:lnTo>
                  <a:cubicBezTo>
                    <a:pt x="2135" y="7072"/>
                    <a:pt x="801" y="5671"/>
                    <a:pt x="801" y="3970"/>
                  </a:cubicBezTo>
                  <a:cubicBezTo>
                    <a:pt x="801" y="2268"/>
                    <a:pt x="2135" y="901"/>
                    <a:pt x="3837" y="834"/>
                  </a:cubicBezTo>
                  <a:close/>
                  <a:moveTo>
                    <a:pt x="3837" y="0"/>
                  </a:moveTo>
                  <a:cubicBezTo>
                    <a:pt x="1702" y="67"/>
                    <a:pt x="0" y="1835"/>
                    <a:pt x="0" y="3970"/>
                  </a:cubicBezTo>
                  <a:cubicBezTo>
                    <a:pt x="0" y="6138"/>
                    <a:pt x="1702" y="7872"/>
                    <a:pt x="3837" y="7939"/>
                  </a:cubicBezTo>
                  <a:lnTo>
                    <a:pt x="38962" y="7939"/>
                  </a:lnTo>
                  <a:cubicBezTo>
                    <a:pt x="41096" y="7872"/>
                    <a:pt x="42831" y="6138"/>
                    <a:pt x="42831" y="3970"/>
                  </a:cubicBezTo>
                  <a:cubicBezTo>
                    <a:pt x="42831" y="1835"/>
                    <a:pt x="41096" y="67"/>
                    <a:pt x="38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7;p87">
              <a:extLst>
                <a:ext uri="{FF2B5EF4-FFF2-40B4-BE49-F238E27FC236}">
                  <a16:creationId xmlns:a16="http://schemas.microsoft.com/office/drawing/2014/main" id="{18AAF485-E9BC-2E30-0222-BB7D7212822E}"/>
                </a:ext>
              </a:extLst>
            </p:cNvPr>
            <p:cNvSpPr/>
            <p:nvPr/>
          </p:nvSpPr>
          <p:spPr>
            <a:xfrm rot="738838">
              <a:off x="9718207" y="2939217"/>
              <a:ext cx="630166" cy="356541"/>
            </a:xfrm>
            <a:custGeom>
              <a:avLst/>
              <a:gdLst/>
              <a:ahLst/>
              <a:cxnLst/>
              <a:rect l="l" t="t" r="r" b="b"/>
              <a:pathLst>
                <a:path w="42097" h="23818" extrusionOk="0">
                  <a:moveTo>
                    <a:pt x="3669" y="1"/>
                  </a:moveTo>
                  <a:cubicBezTo>
                    <a:pt x="1635" y="1"/>
                    <a:pt x="0" y="1635"/>
                    <a:pt x="0" y="3670"/>
                  </a:cubicBezTo>
                  <a:cubicBezTo>
                    <a:pt x="0" y="5705"/>
                    <a:pt x="1635" y="7339"/>
                    <a:pt x="3669" y="7339"/>
                  </a:cubicBezTo>
                  <a:lnTo>
                    <a:pt x="21282" y="7339"/>
                  </a:lnTo>
                  <a:lnTo>
                    <a:pt x="21282" y="14845"/>
                  </a:lnTo>
                  <a:cubicBezTo>
                    <a:pt x="21349" y="16546"/>
                    <a:pt x="22716" y="17847"/>
                    <a:pt x="24384" y="17847"/>
                  </a:cubicBezTo>
                  <a:cubicBezTo>
                    <a:pt x="26052" y="17847"/>
                    <a:pt x="27453" y="16546"/>
                    <a:pt x="27520" y="14845"/>
                  </a:cubicBezTo>
                  <a:lnTo>
                    <a:pt x="27520" y="7339"/>
                  </a:lnTo>
                  <a:lnTo>
                    <a:pt x="28854" y="7339"/>
                  </a:lnTo>
                  <a:lnTo>
                    <a:pt x="28854" y="20816"/>
                  </a:lnTo>
                  <a:cubicBezTo>
                    <a:pt x="28887" y="22517"/>
                    <a:pt x="30288" y="23818"/>
                    <a:pt x="31956" y="23818"/>
                  </a:cubicBezTo>
                  <a:cubicBezTo>
                    <a:pt x="33624" y="23818"/>
                    <a:pt x="34992" y="22517"/>
                    <a:pt x="35058" y="20816"/>
                  </a:cubicBezTo>
                  <a:lnTo>
                    <a:pt x="35058" y="7339"/>
                  </a:lnTo>
                  <a:lnTo>
                    <a:pt x="38428" y="7339"/>
                  </a:lnTo>
                  <a:cubicBezTo>
                    <a:pt x="40462" y="7339"/>
                    <a:pt x="42097" y="5705"/>
                    <a:pt x="42097" y="3670"/>
                  </a:cubicBezTo>
                  <a:cubicBezTo>
                    <a:pt x="42097" y="1635"/>
                    <a:pt x="40462" y="1"/>
                    <a:pt x="38428" y="1"/>
                  </a:cubicBezTo>
                  <a:close/>
                </a:path>
              </a:pathLst>
            </a:custGeom>
            <a:solidFill>
              <a:srgbClr val="E9E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8;p87">
              <a:extLst>
                <a:ext uri="{FF2B5EF4-FFF2-40B4-BE49-F238E27FC236}">
                  <a16:creationId xmlns:a16="http://schemas.microsoft.com/office/drawing/2014/main" id="{AB557A3F-FC2E-8F5C-5152-D713A26652C0}"/>
                </a:ext>
              </a:extLst>
            </p:cNvPr>
            <p:cNvSpPr/>
            <p:nvPr/>
          </p:nvSpPr>
          <p:spPr>
            <a:xfrm rot="738838">
              <a:off x="9719466" y="2845414"/>
              <a:ext cx="642666" cy="458947"/>
            </a:xfrm>
            <a:custGeom>
              <a:avLst/>
              <a:gdLst/>
              <a:ahLst/>
              <a:cxnLst/>
              <a:rect l="l" t="t" r="r" b="b"/>
              <a:pathLst>
                <a:path w="42932" h="30659" extrusionOk="0">
                  <a:moveTo>
                    <a:pt x="15655" y="1"/>
                  </a:moveTo>
                  <a:cubicBezTo>
                    <a:pt x="12581" y="1"/>
                    <a:pt x="9587" y="2249"/>
                    <a:pt x="9374" y="5874"/>
                  </a:cubicBezTo>
                  <a:lnTo>
                    <a:pt x="4203" y="5874"/>
                  </a:lnTo>
                  <a:cubicBezTo>
                    <a:pt x="4163" y="5873"/>
                    <a:pt x="4124" y="5872"/>
                    <a:pt x="4084" y="5872"/>
                  </a:cubicBezTo>
                  <a:cubicBezTo>
                    <a:pt x="1836" y="5872"/>
                    <a:pt x="0" y="7715"/>
                    <a:pt x="0" y="9977"/>
                  </a:cubicBezTo>
                  <a:cubicBezTo>
                    <a:pt x="0" y="12239"/>
                    <a:pt x="1836" y="14082"/>
                    <a:pt x="4084" y="14082"/>
                  </a:cubicBezTo>
                  <a:cubicBezTo>
                    <a:pt x="4124" y="14082"/>
                    <a:pt x="4163" y="14081"/>
                    <a:pt x="4203" y="14080"/>
                  </a:cubicBezTo>
                  <a:lnTo>
                    <a:pt x="21416" y="14080"/>
                  </a:lnTo>
                  <a:lnTo>
                    <a:pt x="21416" y="21152"/>
                  </a:lnTo>
                  <a:cubicBezTo>
                    <a:pt x="21482" y="23053"/>
                    <a:pt x="23017" y="24554"/>
                    <a:pt x="24918" y="24554"/>
                  </a:cubicBezTo>
                  <a:cubicBezTo>
                    <a:pt x="26820" y="24554"/>
                    <a:pt x="28387" y="23053"/>
                    <a:pt x="28454" y="21152"/>
                  </a:cubicBezTo>
                  <a:lnTo>
                    <a:pt x="28454" y="14080"/>
                  </a:lnTo>
                  <a:lnTo>
                    <a:pt x="28954" y="14080"/>
                  </a:lnTo>
                  <a:lnTo>
                    <a:pt x="28954" y="27123"/>
                  </a:lnTo>
                  <a:cubicBezTo>
                    <a:pt x="28954" y="29091"/>
                    <a:pt x="30522" y="30658"/>
                    <a:pt x="32490" y="30658"/>
                  </a:cubicBezTo>
                  <a:cubicBezTo>
                    <a:pt x="34425" y="30658"/>
                    <a:pt x="35993" y="29091"/>
                    <a:pt x="35993" y="27123"/>
                  </a:cubicBezTo>
                  <a:lnTo>
                    <a:pt x="35993" y="14080"/>
                  </a:lnTo>
                  <a:lnTo>
                    <a:pt x="38962" y="14080"/>
                  </a:lnTo>
                  <a:cubicBezTo>
                    <a:pt x="41163" y="14013"/>
                    <a:pt x="42931" y="12178"/>
                    <a:pt x="42931" y="9977"/>
                  </a:cubicBezTo>
                  <a:cubicBezTo>
                    <a:pt x="42931" y="7775"/>
                    <a:pt x="41163" y="5941"/>
                    <a:pt x="38962" y="5874"/>
                  </a:cubicBezTo>
                  <a:lnTo>
                    <a:pt x="31523" y="5874"/>
                  </a:lnTo>
                  <a:cubicBezTo>
                    <a:pt x="31310" y="2249"/>
                    <a:pt x="28315" y="1"/>
                    <a:pt x="25242" y="1"/>
                  </a:cubicBezTo>
                  <a:cubicBezTo>
                    <a:pt x="23508" y="1"/>
                    <a:pt x="21748" y="716"/>
                    <a:pt x="20448" y="2305"/>
                  </a:cubicBezTo>
                  <a:cubicBezTo>
                    <a:pt x="19149" y="716"/>
                    <a:pt x="17389" y="1"/>
                    <a:pt x="15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99;p87">
              <a:extLst>
                <a:ext uri="{FF2B5EF4-FFF2-40B4-BE49-F238E27FC236}">
                  <a16:creationId xmlns:a16="http://schemas.microsoft.com/office/drawing/2014/main" id="{B4CFAE18-7975-0308-7F4A-EBE495BEB5FA}"/>
                </a:ext>
              </a:extLst>
            </p:cNvPr>
            <p:cNvSpPr/>
            <p:nvPr/>
          </p:nvSpPr>
          <p:spPr>
            <a:xfrm rot="738838">
              <a:off x="9713161" y="2839137"/>
              <a:ext cx="655150" cy="469680"/>
            </a:xfrm>
            <a:custGeom>
              <a:avLst/>
              <a:gdLst/>
              <a:ahLst/>
              <a:cxnLst/>
              <a:rect l="l" t="t" r="r" b="b"/>
              <a:pathLst>
                <a:path w="43766" h="31376" extrusionOk="0">
                  <a:moveTo>
                    <a:pt x="16087" y="839"/>
                  </a:moveTo>
                  <a:cubicBezTo>
                    <a:pt x="17870" y="839"/>
                    <a:pt x="19672" y="1638"/>
                    <a:pt x="20882" y="3422"/>
                  </a:cubicBezTo>
                  <a:cubicBezTo>
                    <a:pt x="21950" y="1821"/>
                    <a:pt x="23751" y="854"/>
                    <a:pt x="25719" y="854"/>
                  </a:cubicBezTo>
                  <a:cubicBezTo>
                    <a:pt x="28921" y="854"/>
                    <a:pt x="31557" y="3456"/>
                    <a:pt x="31557" y="6691"/>
                  </a:cubicBezTo>
                  <a:lnTo>
                    <a:pt x="31557" y="6725"/>
                  </a:lnTo>
                  <a:lnTo>
                    <a:pt x="39396" y="6725"/>
                  </a:lnTo>
                  <a:cubicBezTo>
                    <a:pt x="41430" y="6725"/>
                    <a:pt x="43065" y="8359"/>
                    <a:pt x="43065" y="10394"/>
                  </a:cubicBezTo>
                  <a:cubicBezTo>
                    <a:pt x="43065" y="12429"/>
                    <a:pt x="41430" y="14063"/>
                    <a:pt x="39396" y="14063"/>
                  </a:cubicBezTo>
                  <a:lnTo>
                    <a:pt x="36026" y="14063"/>
                  </a:lnTo>
                  <a:lnTo>
                    <a:pt x="36026" y="27540"/>
                  </a:lnTo>
                  <a:cubicBezTo>
                    <a:pt x="35960" y="29241"/>
                    <a:pt x="34592" y="30542"/>
                    <a:pt x="32924" y="30542"/>
                  </a:cubicBezTo>
                  <a:cubicBezTo>
                    <a:pt x="31223" y="30542"/>
                    <a:pt x="29855" y="29241"/>
                    <a:pt x="29789" y="27540"/>
                  </a:cubicBezTo>
                  <a:lnTo>
                    <a:pt x="29789" y="14063"/>
                  </a:lnTo>
                  <a:lnTo>
                    <a:pt x="28488" y="14063"/>
                  </a:lnTo>
                  <a:lnTo>
                    <a:pt x="28488" y="21569"/>
                  </a:lnTo>
                  <a:cubicBezTo>
                    <a:pt x="28421" y="23270"/>
                    <a:pt x="27020" y="24571"/>
                    <a:pt x="25352" y="24571"/>
                  </a:cubicBezTo>
                  <a:cubicBezTo>
                    <a:pt x="23684" y="24571"/>
                    <a:pt x="22317" y="23270"/>
                    <a:pt x="22250" y="21569"/>
                  </a:cubicBezTo>
                  <a:lnTo>
                    <a:pt x="22250" y="14063"/>
                  </a:lnTo>
                  <a:lnTo>
                    <a:pt x="4637" y="14063"/>
                  </a:lnTo>
                  <a:cubicBezTo>
                    <a:pt x="2603" y="14063"/>
                    <a:pt x="968" y="12429"/>
                    <a:pt x="968" y="10394"/>
                  </a:cubicBezTo>
                  <a:cubicBezTo>
                    <a:pt x="968" y="8359"/>
                    <a:pt x="2603" y="6725"/>
                    <a:pt x="4637" y="6725"/>
                  </a:cubicBezTo>
                  <a:lnTo>
                    <a:pt x="10175" y="6725"/>
                  </a:lnTo>
                  <a:lnTo>
                    <a:pt x="10175" y="6691"/>
                  </a:lnTo>
                  <a:cubicBezTo>
                    <a:pt x="10175" y="3079"/>
                    <a:pt x="13103" y="839"/>
                    <a:pt x="16087" y="839"/>
                  </a:cubicBezTo>
                  <a:close/>
                  <a:moveTo>
                    <a:pt x="16078" y="1"/>
                  </a:moveTo>
                  <a:cubicBezTo>
                    <a:pt x="12910" y="1"/>
                    <a:pt x="9841" y="2248"/>
                    <a:pt x="9407" y="5891"/>
                  </a:cubicBezTo>
                  <a:lnTo>
                    <a:pt x="4637" y="5891"/>
                  </a:lnTo>
                  <a:cubicBezTo>
                    <a:pt x="4597" y="5890"/>
                    <a:pt x="4557" y="5889"/>
                    <a:pt x="4516" y="5889"/>
                  </a:cubicBezTo>
                  <a:cubicBezTo>
                    <a:pt x="2036" y="5889"/>
                    <a:pt x="1" y="7899"/>
                    <a:pt x="1" y="10394"/>
                  </a:cubicBezTo>
                  <a:cubicBezTo>
                    <a:pt x="1" y="12921"/>
                    <a:pt x="2036" y="14932"/>
                    <a:pt x="4516" y="14932"/>
                  </a:cubicBezTo>
                  <a:cubicBezTo>
                    <a:pt x="4557" y="14932"/>
                    <a:pt x="4597" y="14932"/>
                    <a:pt x="4637" y="14930"/>
                  </a:cubicBezTo>
                  <a:lnTo>
                    <a:pt x="21416" y="14930"/>
                  </a:lnTo>
                  <a:lnTo>
                    <a:pt x="21416" y="21602"/>
                  </a:lnTo>
                  <a:cubicBezTo>
                    <a:pt x="21397" y="24099"/>
                    <a:pt x="23397" y="25558"/>
                    <a:pt x="25408" y="25558"/>
                  </a:cubicBezTo>
                  <a:cubicBezTo>
                    <a:pt x="26835" y="25558"/>
                    <a:pt x="28268" y="24823"/>
                    <a:pt x="28988" y="23203"/>
                  </a:cubicBezTo>
                  <a:lnTo>
                    <a:pt x="28988" y="27540"/>
                  </a:lnTo>
                  <a:cubicBezTo>
                    <a:pt x="29055" y="29674"/>
                    <a:pt x="30789" y="31376"/>
                    <a:pt x="32924" y="31376"/>
                  </a:cubicBezTo>
                  <a:cubicBezTo>
                    <a:pt x="35026" y="31376"/>
                    <a:pt x="36794" y="29674"/>
                    <a:pt x="36860" y="27540"/>
                  </a:cubicBezTo>
                  <a:lnTo>
                    <a:pt x="36860" y="14897"/>
                  </a:lnTo>
                  <a:lnTo>
                    <a:pt x="39396" y="14897"/>
                  </a:lnTo>
                  <a:cubicBezTo>
                    <a:pt x="41831" y="14830"/>
                    <a:pt x="43765" y="12829"/>
                    <a:pt x="43765" y="10394"/>
                  </a:cubicBezTo>
                  <a:cubicBezTo>
                    <a:pt x="43765" y="7959"/>
                    <a:pt x="41831" y="5957"/>
                    <a:pt x="39396" y="5891"/>
                  </a:cubicBezTo>
                  <a:lnTo>
                    <a:pt x="32324" y="5891"/>
                  </a:lnTo>
                  <a:cubicBezTo>
                    <a:pt x="31924" y="2522"/>
                    <a:pt x="29088" y="20"/>
                    <a:pt x="25719" y="20"/>
                  </a:cubicBezTo>
                  <a:cubicBezTo>
                    <a:pt x="23884" y="20"/>
                    <a:pt x="22117" y="787"/>
                    <a:pt x="20882" y="2088"/>
                  </a:cubicBezTo>
                  <a:cubicBezTo>
                    <a:pt x="19516" y="652"/>
                    <a:pt x="17783" y="1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" name="Google Shape;4741;p9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MEMBERS OF OUR GROUP</a:t>
            </a:r>
            <a:endParaRPr dirty="0"/>
          </a:p>
        </p:txBody>
      </p:sp>
      <p:sp>
        <p:nvSpPr>
          <p:cNvPr id="4799" name="Google Shape;4799;p91"/>
          <p:cNvSpPr txBox="1"/>
          <p:nvPr/>
        </p:nvSpPr>
        <p:spPr>
          <a:xfrm>
            <a:off x="720000" y="3663875"/>
            <a:ext cx="13890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Danyi Wang</a:t>
            </a:r>
            <a:endParaRPr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4800" name="Google Shape;4800;p91"/>
          <p:cNvSpPr txBox="1"/>
          <p:nvPr/>
        </p:nvSpPr>
        <p:spPr>
          <a:xfrm>
            <a:off x="720000" y="1754975"/>
            <a:ext cx="13890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Spain</a:t>
            </a:r>
            <a:endParaRPr sz="2000" dirty="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801" name="Google Shape;4801;p91"/>
          <p:cNvSpPr txBox="1"/>
          <p:nvPr/>
        </p:nvSpPr>
        <p:spPr>
          <a:xfrm>
            <a:off x="720000" y="2230475"/>
            <a:ext cx="13890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hu-HU"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  <a:p>
            <a:pPr algn="ctr"/>
            <a:r>
              <a:rPr lang="hu-HU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Pablo del Estad Yélamos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4802" name="Google Shape;4802;p91"/>
          <p:cNvSpPr txBox="1"/>
          <p:nvPr/>
        </p:nvSpPr>
        <p:spPr>
          <a:xfrm>
            <a:off x="7035077" y="1754975"/>
            <a:ext cx="13890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France</a:t>
            </a:r>
            <a:endParaRPr sz="2000" dirty="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803" name="Google Shape;4803;p91"/>
          <p:cNvSpPr txBox="1"/>
          <p:nvPr/>
        </p:nvSpPr>
        <p:spPr>
          <a:xfrm>
            <a:off x="7035077" y="2230475"/>
            <a:ext cx="13890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Romane Martinat</a:t>
            </a:r>
            <a:endParaRPr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sp>
        <p:nvSpPr>
          <p:cNvPr id="4804" name="Google Shape;4804;p91"/>
          <p:cNvSpPr txBox="1"/>
          <p:nvPr/>
        </p:nvSpPr>
        <p:spPr>
          <a:xfrm>
            <a:off x="720000" y="3188250"/>
            <a:ext cx="13890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China</a:t>
            </a:r>
            <a:endParaRPr sz="2000" dirty="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805" name="Google Shape;4805;p91"/>
          <p:cNvSpPr txBox="1"/>
          <p:nvPr/>
        </p:nvSpPr>
        <p:spPr>
          <a:xfrm>
            <a:off x="7035076" y="3188250"/>
            <a:ext cx="1389000" cy="475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Serbia</a:t>
            </a:r>
            <a:endParaRPr sz="2000" dirty="0">
              <a:solidFill>
                <a:schemeClr val="dk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806" name="Google Shape;4806;p91"/>
          <p:cNvSpPr txBox="1"/>
          <p:nvPr/>
        </p:nvSpPr>
        <p:spPr>
          <a:xfrm>
            <a:off x="7035077" y="3663875"/>
            <a:ext cx="1389000" cy="665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rPr>
              <a:t>Nikolett Jaksa</a:t>
            </a:r>
            <a:endParaRPr dirty="0">
              <a:solidFill>
                <a:schemeClr val="dk1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  <p:cxnSp>
        <p:nvCxnSpPr>
          <p:cNvPr id="4807" name="Google Shape;4807;p91"/>
          <p:cNvCxnSpPr>
            <a:cxnSpLocks/>
            <a:stCxn id="4801" idx="3"/>
          </p:cNvCxnSpPr>
          <p:nvPr/>
        </p:nvCxnSpPr>
        <p:spPr>
          <a:xfrm>
            <a:off x="2109000" y="2563175"/>
            <a:ext cx="329700" cy="7434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808" name="Google Shape;4808;p91"/>
          <p:cNvCxnSpPr>
            <a:cxnSpLocks/>
            <a:stCxn id="4799" idx="3"/>
          </p:cNvCxnSpPr>
          <p:nvPr/>
        </p:nvCxnSpPr>
        <p:spPr>
          <a:xfrm rot="10800000" flipH="1">
            <a:off x="2109000" y="3306575"/>
            <a:ext cx="329700" cy="690000"/>
          </a:xfrm>
          <a:prstGeom prst="bentConnector3">
            <a:avLst>
              <a:gd name="adj1" fmla="val 5001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809" name="Google Shape;4809;p91"/>
          <p:cNvCxnSpPr>
            <a:cxnSpLocks/>
            <a:stCxn id="4803" idx="1"/>
          </p:cNvCxnSpPr>
          <p:nvPr/>
        </p:nvCxnSpPr>
        <p:spPr>
          <a:xfrm flipH="1">
            <a:off x="6705077" y="2563175"/>
            <a:ext cx="330000" cy="743400"/>
          </a:xfrm>
          <a:prstGeom prst="bentConnector3">
            <a:avLst>
              <a:gd name="adj1" fmla="val 4998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810" name="Google Shape;4810;p91"/>
          <p:cNvCxnSpPr>
            <a:cxnSpLocks/>
            <a:stCxn id="4806" idx="1"/>
          </p:cNvCxnSpPr>
          <p:nvPr/>
        </p:nvCxnSpPr>
        <p:spPr>
          <a:xfrm rot="10800000">
            <a:off x="6705077" y="3306575"/>
            <a:ext cx="330000" cy="690000"/>
          </a:xfrm>
          <a:prstGeom prst="bentConnector3">
            <a:avLst>
              <a:gd name="adj1" fmla="val 4998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811" name="Google Shape;4811;p91"/>
          <p:cNvGrpSpPr/>
          <p:nvPr/>
        </p:nvGrpSpPr>
        <p:grpSpPr>
          <a:xfrm>
            <a:off x="4098150" y="4729274"/>
            <a:ext cx="947700" cy="307200"/>
            <a:chOff x="4098150" y="4729274"/>
            <a:chExt cx="947700" cy="307200"/>
          </a:xfrm>
        </p:grpSpPr>
        <p:sp>
          <p:nvSpPr>
            <p:cNvPr id="4812" name="Google Shape;4812;p91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91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91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91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8FA86A2-4258-F048-ADD5-6433E6671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450" y="1783529"/>
            <a:ext cx="4103097" cy="2302691"/>
          </a:xfrm>
          <a:prstGeom prst="rect">
            <a:avLst/>
          </a:prstGeom>
        </p:spPr>
      </p:pic>
      <p:sp>
        <p:nvSpPr>
          <p:cNvPr id="3" name="Google Shape;2533;p65">
            <a:extLst>
              <a:ext uri="{FF2B5EF4-FFF2-40B4-BE49-F238E27FC236}">
                <a16:creationId xmlns:a16="http://schemas.microsoft.com/office/drawing/2014/main" id="{C267C3C0-EECF-7F27-28C2-087B0098030C}"/>
              </a:ext>
            </a:extLst>
          </p:cNvPr>
          <p:cNvSpPr txBox="1">
            <a:spLocks/>
          </p:cNvSpPr>
          <p:nvPr/>
        </p:nvSpPr>
        <p:spPr>
          <a:xfrm>
            <a:off x="3062337" y="1109544"/>
            <a:ext cx="3019322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one of our meetings...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2707;p68">
            <a:extLst>
              <a:ext uri="{FF2B5EF4-FFF2-40B4-BE49-F238E27FC236}">
                <a16:creationId xmlns:a16="http://schemas.microsoft.com/office/drawing/2014/main" id="{D1F1C438-3CF3-4889-B1D2-1043798AD706}"/>
              </a:ext>
            </a:extLst>
          </p:cNvPr>
          <p:cNvGrpSpPr/>
          <p:nvPr/>
        </p:nvGrpSpPr>
        <p:grpSpPr>
          <a:xfrm>
            <a:off x="6896986" y="33782"/>
            <a:ext cx="1938464" cy="2064376"/>
            <a:chOff x="-448406" y="590266"/>
            <a:chExt cx="4421592" cy="4804761"/>
          </a:xfrm>
        </p:grpSpPr>
        <p:sp>
          <p:nvSpPr>
            <p:cNvPr id="5" name="Google Shape;2708;p68">
              <a:extLst>
                <a:ext uri="{FF2B5EF4-FFF2-40B4-BE49-F238E27FC236}">
                  <a16:creationId xmlns:a16="http://schemas.microsoft.com/office/drawing/2014/main" id="{6EDC6756-D2A6-DBF3-B381-9ED6BE6CDEE3}"/>
                </a:ext>
              </a:extLst>
            </p:cNvPr>
            <p:cNvSpPr/>
            <p:nvPr/>
          </p:nvSpPr>
          <p:spPr>
            <a:xfrm rot="2083296">
              <a:off x="308392" y="1317917"/>
              <a:ext cx="2907997" cy="3566470"/>
            </a:xfrm>
            <a:custGeom>
              <a:avLst/>
              <a:gdLst/>
              <a:ahLst/>
              <a:cxnLst/>
              <a:rect l="l" t="t" r="r" b="b"/>
              <a:pathLst>
                <a:path w="31329" h="38423" extrusionOk="0">
                  <a:moveTo>
                    <a:pt x="13409" y="20703"/>
                  </a:moveTo>
                  <a:lnTo>
                    <a:pt x="15539" y="19224"/>
                  </a:lnTo>
                  <a:lnTo>
                    <a:pt x="20677" y="24262"/>
                  </a:lnTo>
                  <a:lnTo>
                    <a:pt x="16442" y="27244"/>
                  </a:lnTo>
                  <a:close/>
                  <a:moveTo>
                    <a:pt x="702" y="1480"/>
                  </a:moveTo>
                  <a:cubicBezTo>
                    <a:pt x="7645" y="12933"/>
                    <a:pt x="15489" y="24588"/>
                    <a:pt x="16116" y="38422"/>
                  </a:cubicBezTo>
                  <a:lnTo>
                    <a:pt x="18998" y="36392"/>
                  </a:lnTo>
                  <a:cubicBezTo>
                    <a:pt x="18146" y="34061"/>
                    <a:pt x="19023" y="31254"/>
                    <a:pt x="21304" y="29625"/>
                  </a:cubicBezTo>
                  <a:cubicBezTo>
                    <a:pt x="23585" y="28021"/>
                    <a:pt x="26542" y="28121"/>
                    <a:pt x="28447" y="29700"/>
                  </a:cubicBezTo>
                  <a:lnTo>
                    <a:pt x="31329" y="27670"/>
                  </a:lnTo>
                  <a:cubicBezTo>
                    <a:pt x="18497" y="22457"/>
                    <a:pt x="10126" y="11179"/>
                    <a:pt x="1630" y="828"/>
                  </a:cubicBezTo>
                  <a:lnTo>
                    <a:pt x="1454" y="1"/>
                  </a:lnTo>
                  <a:lnTo>
                    <a:pt x="0" y="1029"/>
                  </a:lnTo>
                  <a:lnTo>
                    <a:pt x="702" y="148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9;p68">
              <a:extLst>
                <a:ext uri="{FF2B5EF4-FFF2-40B4-BE49-F238E27FC236}">
                  <a16:creationId xmlns:a16="http://schemas.microsoft.com/office/drawing/2014/main" id="{0DACEB7A-82E6-D34D-96EB-76F4A827731B}"/>
                </a:ext>
              </a:extLst>
            </p:cNvPr>
            <p:cNvSpPr/>
            <p:nvPr/>
          </p:nvSpPr>
          <p:spPr>
            <a:xfrm rot="2083296">
              <a:off x="377972" y="1095355"/>
              <a:ext cx="1977464" cy="3519874"/>
            </a:xfrm>
            <a:custGeom>
              <a:avLst/>
              <a:gdLst/>
              <a:ahLst/>
              <a:cxnLst/>
              <a:rect l="l" t="t" r="r" b="b"/>
              <a:pathLst>
                <a:path w="21304" h="37921" extrusionOk="0">
                  <a:moveTo>
                    <a:pt x="702" y="978"/>
                  </a:moveTo>
                  <a:cubicBezTo>
                    <a:pt x="7645" y="12431"/>
                    <a:pt x="15489" y="24086"/>
                    <a:pt x="16116" y="37920"/>
                  </a:cubicBezTo>
                  <a:lnTo>
                    <a:pt x="18998" y="35890"/>
                  </a:lnTo>
                  <a:cubicBezTo>
                    <a:pt x="18146" y="33559"/>
                    <a:pt x="19023" y="30752"/>
                    <a:pt x="21304" y="29123"/>
                  </a:cubicBezTo>
                  <a:lnTo>
                    <a:pt x="18572" y="25238"/>
                  </a:lnTo>
                  <a:lnTo>
                    <a:pt x="16442" y="26742"/>
                  </a:lnTo>
                  <a:lnTo>
                    <a:pt x="13409" y="20201"/>
                  </a:lnTo>
                  <a:lnTo>
                    <a:pt x="14462" y="19474"/>
                  </a:lnTo>
                  <a:lnTo>
                    <a:pt x="727" y="0"/>
                  </a:lnTo>
                  <a:lnTo>
                    <a:pt x="0" y="527"/>
                  </a:lnTo>
                  <a:lnTo>
                    <a:pt x="702" y="97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0;p68">
              <a:extLst>
                <a:ext uri="{FF2B5EF4-FFF2-40B4-BE49-F238E27FC236}">
                  <a16:creationId xmlns:a16="http://schemas.microsoft.com/office/drawing/2014/main" id="{B0B92B8B-8E13-98DD-F296-810221A579B3}"/>
                </a:ext>
              </a:extLst>
            </p:cNvPr>
            <p:cNvSpPr/>
            <p:nvPr/>
          </p:nvSpPr>
          <p:spPr>
            <a:xfrm rot="2083296">
              <a:off x="1115501" y="3398054"/>
              <a:ext cx="1044610" cy="807359"/>
            </a:xfrm>
            <a:custGeom>
              <a:avLst/>
              <a:gdLst/>
              <a:ahLst/>
              <a:cxnLst/>
              <a:rect l="l" t="t" r="r" b="b"/>
              <a:pathLst>
                <a:path w="11254" h="8698" extrusionOk="0">
                  <a:moveTo>
                    <a:pt x="11254" y="1504"/>
                  </a:moveTo>
                  <a:lnTo>
                    <a:pt x="1078" y="8697"/>
                  </a:lnTo>
                  <a:lnTo>
                    <a:pt x="1" y="7194"/>
                  </a:lnTo>
                  <a:lnTo>
                    <a:pt x="10176" y="1"/>
                  </a:lnTo>
                  <a:lnTo>
                    <a:pt x="11254" y="1504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11;p68">
              <a:extLst>
                <a:ext uri="{FF2B5EF4-FFF2-40B4-BE49-F238E27FC236}">
                  <a16:creationId xmlns:a16="http://schemas.microsoft.com/office/drawing/2014/main" id="{AD6F5F20-A5C1-04D9-B4F5-31CF6DBAAB2A}"/>
                </a:ext>
              </a:extLst>
            </p:cNvPr>
            <p:cNvSpPr/>
            <p:nvPr/>
          </p:nvSpPr>
          <p:spPr>
            <a:xfrm rot="2083296">
              <a:off x="1142213" y="3476209"/>
              <a:ext cx="993466" cy="737558"/>
            </a:xfrm>
            <a:custGeom>
              <a:avLst/>
              <a:gdLst/>
              <a:ahLst/>
              <a:cxnLst/>
              <a:rect l="l" t="t" r="r" b="b"/>
              <a:pathLst>
                <a:path w="10703" h="7946" extrusionOk="0">
                  <a:moveTo>
                    <a:pt x="527" y="7945"/>
                  </a:moveTo>
                  <a:lnTo>
                    <a:pt x="1" y="7194"/>
                  </a:lnTo>
                  <a:lnTo>
                    <a:pt x="10176" y="1"/>
                  </a:lnTo>
                  <a:lnTo>
                    <a:pt x="10703" y="752"/>
                  </a:lnTo>
                  <a:lnTo>
                    <a:pt x="527" y="794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12;p68">
              <a:extLst>
                <a:ext uri="{FF2B5EF4-FFF2-40B4-BE49-F238E27FC236}">
                  <a16:creationId xmlns:a16="http://schemas.microsoft.com/office/drawing/2014/main" id="{CFCB04F5-2D78-9DD4-D799-198CAB727A72}"/>
                </a:ext>
              </a:extLst>
            </p:cNvPr>
            <p:cNvSpPr/>
            <p:nvPr/>
          </p:nvSpPr>
          <p:spPr>
            <a:xfrm rot="2083296">
              <a:off x="1351190" y="2685599"/>
              <a:ext cx="558413" cy="444428"/>
            </a:xfrm>
            <a:custGeom>
              <a:avLst/>
              <a:gdLst/>
              <a:ahLst/>
              <a:cxnLst/>
              <a:rect l="l" t="t" r="r" b="b"/>
              <a:pathLst>
                <a:path w="6016" h="4788" extrusionOk="0">
                  <a:moveTo>
                    <a:pt x="6015" y="1028"/>
                  </a:moveTo>
                  <a:lnTo>
                    <a:pt x="702" y="4788"/>
                  </a:lnTo>
                  <a:lnTo>
                    <a:pt x="0" y="3785"/>
                  </a:lnTo>
                  <a:lnTo>
                    <a:pt x="5314" y="1"/>
                  </a:lnTo>
                  <a:lnTo>
                    <a:pt x="6015" y="1028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13;p68">
              <a:extLst>
                <a:ext uri="{FF2B5EF4-FFF2-40B4-BE49-F238E27FC236}">
                  <a16:creationId xmlns:a16="http://schemas.microsoft.com/office/drawing/2014/main" id="{39D42AFA-4583-084E-CFFE-71AC0C4F94D9}"/>
                </a:ext>
              </a:extLst>
            </p:cNvPr>
            <p:cNvSpPr/>
            <p:nvPr/>
          </p:nvSpPr>
          <p:spPr>
            <a:xfrm rot="2083296">
              <a:off x="1366938" y="2739441"/>
              <a:ext cx="525832" cy="395511"/>
            </a:xfrm>
            <a:custGeom>
              <a:avLst/>
              <a:gdLst/>
              <a:ahLst/>
              <a:cxnLst/>
              <a:rect l="l" t="t" r="r" b="b"/>
              <a:pathLst>
                <a:path w="5665" h="4261" extrusionOk="0">
                  <a:moveTo>
                    <a:pt x="351" y="4261"/>
                  </a:moveTo>
                  <a:lnTo>
                    <a:pt x="0" y="3760"/>
                  </a:lnTo>
                  <a:lnTo>
                    <a:pt x="5313" y="0"/>
                  </a:lnTo>
                  <a:lnTo>
                    <a:pt x="5664" y="501"/>
                  </a:lnTo>
                  <a:lnTo>
                    <a:pt x="351" y="426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14;p68">
              <a:extLst>
                <a:ext uri="{FF2B5EF4-FFF2-40B4-BE49-F238E27FC236}">
                  <a16:creationId xmlns:a16="http://schemas.microsoft.com/office/drawing/2014/main" id="{59A68D3F-64C0-2229-B7A7-17A62E931045}"/>
                </a:ext>
              </a:extLst>
            </p:cNvPr>
            <p:cNvSpPr/>
            <p:nvPr/>
          </p:nvSpPr>
          <p:spPr>
            <a:xfrm rot="2083296">
              <a:off x="1505727" y="631506"/>
              <a:ext cx="235023" cy="288581"/>
            </a:xfrm>
            <a:custGeom>
              <a:avLst/>
              <a:gdLst/>
              <a:ahLst/>
              <a:cxnLst/>
              <a:rect l="l" t="t" r="r" b="b"/>
              <a:pathLst>
                <a:path w="2532" h="3109" extrusionOk="0">
                  <a:moveTo>
                    <a:pt x="2532" y="2081"/>
                  </a:moveTo>
                  <a:cubicBezTo>
                    <a:pt x="2281" y="1855"/>
                    <a:pt x="1956" y="1755"/>
                    <a:pt x="1680" y="1780"/>
                  </a:cubicBezTo>
                  <a:lnTo>
                    <a:pt x="1555" y="1605"/>
                  </a:lnTo>
                  <a:cubicBezTo>
                    <a:pt x="1529" y="1580"/>
                    <a:pt x="1529" y="1580"/>
                    <a:pt x="1504" y="1555"/>
                  </a:cubicBezTo>
                  <a:lnTo>
                    <a:pt x="1" y="1"/>
                  </a:lnTo>
                  <a:lnTo>
                    <a:pt x="953" y="1956"/>
                  </a:lnTo>
                  <a:cubicBezTo>
                    <a:pt x="978" y="1981"/>
                    <a:pt x="978" y="1981"/>
                    <a:pt x="978" y="2006"/>
                  </a:cubicBezTo>
                  <a:lnTo>
                    <a:pt x="1103" y="2181"/>
                  </a:lnTo>
                  <a:cubicBezTo>
                    <a:pt x="978" y="2432"/>
                    <a:pt x="978" y="2783"/>
                    <a:pt x="1103" y="3109"/>
                  </a:cubicBezTo>
                  <a:lnTo>
                    <a:pt x="2532" y="208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5;p68">
              <a:extLst>
                <a:ext uri="{FF2B5EF4-FFF2-40B4-BE49-F238E27FC236}">
                  <a16:creationId xmlns:a16="http://schemas.microsoft.com/office/drawing/2014/main" id="{4A65013F-F370-8FE6-53ED-3323CDB036DA}"/>
                </a:ext>
              </a:extLst>
            </p:cNvPr>
            <p:cNvSpPr/>
            <p:nvPr/>
          </p:nvSpPr>
          <p:spPr>
            <a:xfrm rot="2083296">
              <a:off x="1511520" y="612975"/>
              <a:ext cx="169956" cy="288581"/>
            </a:xfrm>
            <a:custGeom>
              <a:avLst/>
              <a:gdLst/>
              <a:ahLst/>
              <a:cxnLst/>
              <a:rect l="l" t="t" r="r" b="b"/>
              <a:pathLst>
                <a:path w="1831" h="3109" extrusionOk="0">
                  <a:moveTo>
                    <a:pt x="1" y="1"/>
                  </a:moveTo>
                  <a:lnTo>
                    <a:pt x="1830" y="2582"/>
                  </a:lnTo>
                  <a:lnTo>
                    <a:pt x="1103" y="3109"/>
                  </a:lnTo>
                  <a:cubicBezTo>
                    <a:pt x="978" y="2783"/>
                    <a:pt x="978" y="2432"/>
                    <a:pt x="1103" y="2181"/>
                  </a:cubicBezTo>
                  <a:lnTo>
                    <a:pt x="978" y="2006"/>
                  </a:lnTo>
                  <a:cubicBezTo>
                    <a:pt x="978" y="1981"/>
                    <a:pt x="978" y="1981"/>
                    <a:pt x="953" y="19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16;p68">
              <a:extLst>
                <a:ext uri="{FF2B5EF4-FFF2-40B4-BE49-F238E27FC236}">
                  <a16:creationId xmlns:a16="http://schemas.microsoft.com/office/drawing/2014/main" id="{47A35CAB-A5FD-9FCD-91B6-3F75AE1CA0B1}"/>
                </a:ext>
              </a:extLst>
            </p:cNvPr>
            <p:cNvSpPr/>
            <p:nvPr/>
          </p:nvSpPr>
          <p:spPr>
            <a:xfrm rot="2083296">
              <a:off x="1515174" y="806826"/>
              <a:ext cx="190840" cy="158260"/>
            </a:xfrm>
            <a:custGeom>
              <a:avLst/>
              <a:gdLst/>
              <a:ahLst/>
              <a:cxnLst/>
              <a:rect l="l" t="t" r="r" b="b"/>
              <a:pathLst>
                <a:path w="2056" h="1705" extrusionOk="0">
                  <a:moveTo>
                    <a:pt x="2056" y="476"/>
                  </a:moveTo>
                  <a:lnTo>
                    <a:pt x="352" y="1704"/>
                  </a:lnTo>
                  <a:lnTo>
                    <a:pt x="1" y="1228"/>
                  </a:lnTo>
                  <a:lnTo>
                    <a:pt x="1730" y="0"/>
                  </a:lnTo>
                  <a:lnTo>
                    <a:pt x="2056" y="476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17;p68">
              <a:extLst>
                <a:ext uri="{FF2B5EF4-FFF2-40B4-BE49-F238E27FC236}">
                  <a16:creationId xmlns:a16="http://schemas.microsoft.com/office/drawing/2014/main" id="{E88A13CE-3870-A636-3890-5ED008F91ABF}"/>
                </a:ext>
              </a:extLst>
            </p:cNvPr>
            <p:cNvSpPr/>
            <p:nvPr/>
          </p:nvSpPr>
          <p:spPr>
            <a:xfrm rot="2083296">
              <a:off x="1516913" y="834958"/>
              <a:ext cx="188520" cy="153619"/>
            </a:xfrm>
            <a:custGeom>
              <a:avLst/>
              <a:gdLst/>
              <a:ahLst/>
              <a:cxnLst/>
              <a:rect l="l" t="t" r="r" b="b"/>
              <a:pathLst>
                <a:path w="2031" h="1655" extrusionOk="0">
                  <a:moveTo>
                    <a:pt x="301" y="1655"/>
                  </a:moveTo>
                  <a:lnTo>
                    <a:pt x="0" y="1204"/>
                  </a:lnTo>
                  <a:lnTo>
                    <a:pt x="1729" y="1"/>
                  </a:lnTo>
                  <a:lnTo>
                    <a:pt x="2030" y="427"/>
                  </a:lnTo>
                  <a:lnTo>
                    <a:pt x="301" y="165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6464;p120">
            <a:extLst>
              <a:ext uri="{FF2B5EF4-FFF2-40B4-BE49-F238E27FC236}">
                <a16:creationId xmlns:a16="http://schemas.microsoft.com/office/drawing/2014/main" id="{6091B9AF-37D7-7F17-B6FB-1D0CA599C467}"/>
              </a:ext>
            </a:extLst>
          </p:cNvPr>
          <p:cNvGrpSpPr/>
          <p:nvPr/>
        </p:nvGrpSpPr>
        <p:grpSpPr>
          <a:xfrm>
            <a:off x="1881415" y="4037990"/>
            <a:ext cx="947700" cy="1264425"/>
            <a:chOff x="5056812" y="946439"/>
            <a:chExt cx="3260536" cy="4252033"/>
          </a:xfrm>
        </p:grpSpPr>
        <p:sp>
          <p:nvSpPr>
            <p:cNvPr id="16" name="Google Shape;6465;p120">
              <a:extLst>
                <a:ext uri="{FF2B5EF4-FFF2-40B4-BE49-F238E27FC236}">
                  <a16:creationId xmlns:a16="http://schemas.microsoft.com/office/drawing/2014/main" id="{E3758B54-0A25-28B7-E79E-647CBD948630}"/>
                </a:ext>
              </a:extLst>
            </p:cNvPr>
            <p:cNvSpPr/>
            <p:nvPr/>
          </p:nvSpPr>
          <p:spPr>
            <a:xfrm rot="-6251812">
              <a:off x="6248687" y="1090369"/>
              <a:ext cx="280945" cy="714627"/>
            </a:xfrm>
            <a:custGeom>
              <a:avLst/>
              <a:gdLst/>
              <a:ahLst/>
              <a:cxnLst/>
              <a:rect l="l" t="t" r="r" b="b"/>
              <a:pathLst>
                <a:path w="1705" h="4337" extrusionOk="0">
                  <a:moveTo>
                    <a:pt x="1679" y="4336"/>
                  </a:moveTo>
                  <a:cubicBezTo>
                    <a:pt x="1679" y="4311"/>
                    <a:pt x="1704" y="4186"/>
                    <a:pt x="1704" y="4186"/>
                  </a:cubicBezTo>
                  <a:cubicBezTo>
                    <a:pt x="953" y="2732"/>
                    <a:pt x="476" y="1354"/>
                    <a:pt x="627" y="1"/>
                  </a:cubicBezTo>
                  <a:lnTo>
                    <a:pt x="326" y="276"/>
                  </a:lnTo>
                  <a:cubicBezTo>
                    <a:pt x="326" y="276"/>
                    <a:pt x="0" y="1429"/>
                    <a:pt x="50" y="2432"/>
                  </a:cubicBezTo>
                  <a:cubicBezTo>
                    <a:pt x="126" y="3434"/>
                    <a:pt x="802" y="4336"/>
                    <a:pt x="727" y="4336"/>
                  </a:cubicBezTo>
                  <a:cubicBezTo>
                    <a:pt x="677" y="4311"/>
                    <a:pt x="1679" y="4336"/>
                    <a:pt x="1679" y="433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66;p120">
              <a:extLst>
                <a:ext uri="{FF2B5EF4-FFF2-40B4-BE49-F238E27FC236}">
                  <a16:creationId xmlns:a16="http://schemas.microsoft.com/office/drawing/2014/main" id="{28E94809-7C6C-F984-D0A6-D21407353825}"/>
                </a:ext>
              </a:extLst>
            </p:cNvPr>
            <p:cNvSpPr/>
            <p:nvPr/>
          </p:nvSpPr>
          <p:spPr>
            <a:xfrm rot="-6251812">
              <a:off x="6728789" y="1109714"/>
              <a:ext cx="520531" cy="619552"/>
            </a:xfrm>
            <a:custGeom>
              <a:avLst/>
              <a:gdLst/>
              <a:ahLst/>
              <a:cxnLst/>
              <a:rect l="l" t="t" r="r" b="b"/>
              <a:pathLst>
                <a:path w="3159" h="3760" extrusionOk="0">
                  <a:moveTo>
                    <a:pt x="3158" y="451"/>
                  </a:moveTo>
                  <a:cubicBezTo>
                    <a:pt x="3133" y="476"/>
                    <a:pt x="3083" y="627"/>
                    <a:pt x="3083" y="627"/>
                  </a:cubicBezTo>
                  <a:cubicBezTo>
                    <a:pt x="1730" y="1529"/>
                    <a:pt x="652" y="2506"/>
                    <a:pt x="151" y="3760"/>
                  </a:cubicBezTo>
                  <a:lnTo>
                    <a:pt x="1" y="3359"/>
                  </a:lnTo>
                  <a:cubicBezTo>
                    <a:pt x="1" y="3359"/>
                    <a:pt x="276" y="2206"/>
                    <a:pt x="803" y="1354"/>
                  </a:cubicBezTo>
                  <a:cubicBezTo>
                    <a:pt x="1354" y="501"/>
                    <a:pt x="2382" y="25"/>
                    <a:pt x="2306" y="25"/>
                  </a:cubicBezTo>
                  <a:cubicBezTo>
                    <a:pt x="2256" y="0"/>
                    <a:pt x="3158" y="451"/>
                    <a:pt x="3158" y="45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67;p120">
              <a:extLst>
                <a:ext uri="{FF2B5EF4-FFF2-40B4-BE49-F238E27FC236}">
                  <a16:creationId xmlns:a16="http://schemas.microsoft.com/office/drawing/2014/main" id="{737C8ACF-8321-ED89-18C3-703872593491}"/>
                </a:ext>
              </a:extLst>
            </p:cNvPr>
            <p:cNvSpPr/>
            <p:nvPr/>
          </p:nvSpPr>
          <p:spPr>
            <a:xfrm rot="-6251812">
              <a:off x="7145683" y="1403823"/>
              <a:ext cx="392499" cy="615433"/>
            </a:xfrm>
            <a:custGeom>
              <a:avLst/>
              <a:gdLst/>
              <a:ahLst/>
              <a:cxnLst/>
              <a:rect l="l" t="t" r="r" b="b"/>
              <a:pathLst>
                <a:path w="2382" h="3735" extrusionOk="0">
                  <a:moveTo>
                    <a:pt x="2357" y="426"/>
                  </a:moveTo>
                  <a:cubicBezTo>
                    <a:pt x="2357" y="426"/>
                    <a:pt x="1404" y="1329"/>
                    <a:pt x="978" y="1980"/>
                  </a:cubicBezTo>
                  <a:cubicBezTo>
                    <a:pt x="577" y="2607"/>
                    <a:pt x="126" y="3735"/>
                    <a:pt x="126" y="3735"/>
                  </a:cubicBezTo>
                  <a:lnTo>
                    <a:pt x="1" y="3359"/>
                  </a:lnTo>
                  <a:cubicBezTo>
                    <a:pt x="1" y="3359"/>
                    <a:pt x="277" y="2181"/>
                    <a:pt x="803" y="1329"/>
                  </a:cubicBezTo>
                  <a:cubicBezTo>
                    <a:pt x="1354" y="477"/>
                    <a:pt x="2382" y="25"/>
                    <a:pt x="2307" y="0"/>
                  </a:cubicBezTo>
                  <a:cubicBezTo>
                    <a:pt x="2257" y="0"/>
                    <a:pt x="2357" y="426"/>
                    <a:pt x="2357" y="4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68;p120">
              <a:extLst>
                <a:ext uri="{FF2B5EF4-FFF2-40B4-BE49-F238E27FC236}">
                  <a16:creationId xmlns:a16="http://schemas.microsoft.com/office/drawing/2014/main" id="{C266EC7C-DE66-96C9-3F22-8A89D1553B2E}"/>
                </a:ext>
              </a:extLst>
            </p:cNvPr>
            <p:cNvSpPr/>
            <p:nvPr/>
          </p:nvSpPr>
          <p:spPr>
            <a:xfrm rot="-6251812">
              <a:off x="6002329" y="1378685"/>
              <a:ext cx="161152" cy="714627"/>
            </a:xfrm>
            <a:custGeom>
              <a:avLst/>
              <a:gdLst/>
              <a:ahLst/>
              <a:cxnLst/>
              <a:rect l="l" t="t" r="r" b="b"/>
              <a:pathLst>
                <a:path w="978" h="4337" extrusionOk="0">
                  <a:moveTo>
                    <a:pt x="977" y="3986"/>
                  </a:moveTo>
                  <a:cubicBezTo>
                    <a:pt x="977" y="3986"/>
                    <a:pt x="576" y="2733"/>
                    <a:pt x="526" y="1981"/>
                  </a:cubicBezTo>
                  <a:cubicBezTo>
                    <a:pt x="476" y="1229"/>
                    <a:pt x="652" y="1"/>
                    <a:pt x="652" y="1"/>
                  </a:cubicBezTo>
                  <a:lnTo>
                    <a:pt x="326" y="277"/>
                  </a:lnTo>
                  <a:cubicBezTo>
                    <a:pt x="326" y="277"/>
                    <a:pt x="0" y="1430"/>
                    <a:pt x="75" y="2432"/>
                  </a:cubicBezTo>
                  <a:cubicBezTo>
                    <a:pt x="125" y="3435"/>
                    <a:pt x="802" y="4337"/>
                    <a:pt x="752" y="4337"/>
                  </a:cubicBezTo>
                  <a:cubicBezTo>
                    <a:pt x="677" y="4312"/>
                    <a:pt x="977" y="3986"/>
                    <a:pt x="977" y="398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69;p120">
              <a:extLst>
                <a:ext uri="{FF2B5EF4-FFF2-40B4-BE49-F238E27FC236}">
                  <a16:creationId xmlns:a16="http://schemas.microsoft.com/office/drawing/2014/main" id="{E5ADCD18-8B7C-3092-628C-DF32E19468B7}"/>
                </a:ext>
              </a:extLst>
            </p:cNvPr>
            <p:cNvSpPr/>
            <p:nvPr/>
          </p:nvSpPr>
          <p:spPr>
            <a:xfrm rot="-6251812">
              <a:off x="5561573" y="1859623"/>
              <a:ext cx="2271617" cy="1899849"/>
            </a:xfrm>
            <a:custGeom>
              <a:avLst/>
              <a:gdLst/>
              <a:ahLst/>
              <a:cxnLst/>
              <a:rect l="l" t="t" r="r" b="b"/>
              <a:pathLst>
                <a:path w="13786" h="11530" extrusionOk="0">
                  <a:moveTo>
                    <a:pt x="1" y="8547"/>
                  </a:moveTo>
                  <a:lnTo>
                    <a:pt x="2206" y="1"/>
                  </a:lnTo>
                  <a:lnTo>
                    <a:pt x="13785" y="2983"/>
                  </a:lnTo>
                  <a:lnTo>
                    <a:pt x="11580" y="11530"/>
                  </a:lnTo>
                  <a:lnTo>
                    <a:pt x="1" y="854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70;p120">
              <a:extLst>
                <a:ext uri="{FF2B5EF4-FFF2-40B4-BE49-F238E27FC236}">
                  <a16:creationId xmlns:a16="http://schemas.microsoft.com/office/drawing/2014/main" id="{F5EDE18F-9037-77A9-6F01-993AA58BC1AE}"/>
                </a:ext>
              </a:extLst>
            </p:cNvPr>
            <p:cNvSpPr/>
            <p:nvPr/>
          </p:nvSpPr>
          <p:spPr>
            <a:xfrm rot="-6251812">
              <a:off x="5764115" y="2124575"/>
              <a:ext cx="1862805" cy="1792581"/>
            </a:xfrm>
            <a:custGeom>
              <a:avLst/>
              <a:gdLst/>
              <a:ahLst/>
              <a:cxnLst/>
              <a:rect l="l" t="t" r="r" b="b"/>
              <a:pathLst>
                <a:path w="11305" h="10879" extrusionOk="0">
                  <a:moveTo>
                    <a:pt x="1" y="8547"/>
                  </a:moveTo>
                  <a:lnTo>
                    <a:pt x="2206" y="1"/>
                  </a:lnTo>
                  <a:lnTo>
                    <a:pt x="11304" y="2332"/>
                  </a:lnTo>
                  <a:lnTo>
                    <a:pt x="9099" y="10878"/>
                  </a:lnTo>
                  <a:lnTo>
                    <a:pt x="1" y="854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71;p120">
              <a:extLst>
                <a:ext uri="{FF2B5EF4-FFF2-40B4-BE49-F238E27FC236}">
                  <a16:creationId xmlns:a16="http://schemas.microsoft.com/office/drawing/2014/main" id="{4A6A77ED-99A1-74F3-2901-C0AE4D9B4993}"/>
                </a:ext>
              </a:extLst>
            </p:cNvPr>
            <p:cNvSpPr/>
            <p:nvPr/>
          </p:nvSpPr>
          <p:spPr>
            <a:xfrm rot="-6251812">
              <a:off x="6041513" y="3489680"/>
              <a:ext cx="243705" cy="260344"/>
            </a:xfrm>
            <a:custGeom>
              <a:avLst/>
              <a:gdLst/>
              <a:ahLst/>
              <a:cxnLst/>
              <a:rect l="l" t="t" r="r" b="b"/>
              <a:pathLst>
                <a:path w="1479" h="1580" extrusionOk="0">
                  <a:moveTo>
                    <a:pt x="652" y="527"/>
                  </a:moveTo>
                  <a:lnTo>
                    <a:pt x="426" y="477"/>
                  </a:lnTo>
                  <a:lnTo>
                    <a:pt x="326" y="928"/>
                  </a:lnTo>
                  <a:lnTo>
                    <a:pt x="527" y="978"/>
                  </a:lnTo>
                  <a:close/>
                  <a:moveTo>
                    <a:pt x="903" y="602"/>
                  </a:moveTo>
                  <a:lnTo>
                    <a:pt x="677" y="552"/>
                  </a:lnTo>
                  <a:lnTo>
                    <a:pt x="577" y="978"/>
                  </a:lnTo>
                  <a:lnTo>
                    <a:pt x="777" y="1028"/>
                  </a:lnTo>
                  <a:close/>
                  <a:moveTo>
                    <a:pt x="1153" y="652"/>
                  </a:moveTo>
                  <a:lnTo>
                    <a:pt x="928" y="602"/>
                  </a:lnTo>
                  <a:lnTo>
                    <a:pt x="827" y="1053"/>
                  </a:lnTo>
                  <a:lnTo>
                    <a:pt x="1028" y="1103"/>
                  </a:lnTo>
                  <a:close/>
                  <a:moveTo>
                    <a:pt x="1028" y="201"/>
                  </a:moveTo>
                  <a:lnTo>
                    <a:pt x="1253" y="251"/>
                  </a:lnTo>
                  <a:lnTo>
                    <a:pt x="1153" y="627"/>
                  </a:lnTo>
                  <a:lnTo>
                    <a:pt x="953" y="552"/>
                  </a:lnTo>
                  <a:close/>
                  <a:moveTo>
                    <a:pt x="777" y="126"/>
                  </a:moveTo>
                  <a:lnTo>
                    <a:pt x="1003" y="176"/>
                  </a:lnTo>
                  <a:lnTo>
                    <a:pt x="903" y="552"/>
                  </a:lnTo>
                  <a:lnTo>
                    <a:pt x="702" y="502"/>
                  </a:lnTo>
                  <a:close/>
                  <a:moveTo>
                    <a:pt x="527" y="51"/>
                  </a:moveTo>
                  <a:lnTo>
                    <a:pt x="752" y="126"/>
                  </a:lnTo>
                  <a:lnTo>
                    <a:pt x="652" y="502"/>
                  </a:lnTo>
                  <a:lnTo>
                    <a:pt x="451" y="427"/>
                  </a:lnTo>
                  <a:close/>
                  <a:moveTo>
                    <a:pt x="226" y="376"/>
                  </a:moveTo>
                  <a:lnTo>
                    <a:pt x="326" y="1"/>
                  </a:lnTo>
                  <a:lnTo>
                    <a:pt x="502" y="51"/>
                  </a:lnTo>
                  <a:lnTo>
                    <a:pt x="401" y="427"/>
                  </a:lnTo>
                  <a:close/>
                  <a:moveTo>
                    <a:pt x="101" y="853"/>
                  </a:moveTo>
                  <a:lnTo>
                    <a:pt x="226" y="427"/>
                  </a:lnTo>
                  <a:lnTo>
                    <a:pt x="401" y="477"/>
                  </a:lnTo>
                  <a:lnTo>
                    <a:pt x="276" y="903"/>
                  </a:lnTo>
                  <a:close/>
                  <a:moveTo>
                    <a:pt x="176" y="1329"/>
                  </a:moveTo>
                  <a:lnTo>
                    <a:pt x="0" y="1279"/>
                  </a:lnTo>
                  <a:lnTo>
                    <a:pt x="101" y="903"/>
                  </a:lnTo>
                  <a:lnTo>
                    <a:pt x="276" y="953"/>
                  </a:lnTo>
                  <a:close/>
                  <a:moveTo>
                    <a:pt x="426" y="1379"/>
                  </a:moveTo>
                  <a:lnTo>
                    <a:pt x="201" y="1329"/>
                  </a:lnTo>
                  <a:lnTo>
                    <a:pt x="301" y="953"/>
                  </a:lnTo>
                  <a:lnTo>
                    <a:pt x="527" y="1003"/>
                  </a:lnTo>
                  <a:close/>
                  <a:moveTo>
                    <a:pt x="677" y="1454"/>
                  </a:moveTo>
                  <a:lnTo>
                    <a:pt x="451" y="1404"/>
                  </a:lnTo>
                  <a:lnTo>
                    <a:pt x="552" y="1028"/>
                  </a:lnTo>
                  <a:lnTo>
                    <a:pt x="777" y="1078"/>
                  </a:lnTo>
                  <a:close/>
                  <a:moveTo>
                    <a:pt x="928" y="1504"/>
                  </a:moveTo>
                  <a:lnTo>
                    <a:pt x="702" y="1454"/>
                  </a:lnTo>
                  <a:lnTo>
                    <a:pt x="802" y="1078"/>
                  </a:lnTo>
                  <a:lnTo>
                    <a:pt x="1028" y="1153"/>
                  </a:lnTo>
                  <a:close/>
                  <a:moveTo>
                    <a:pt x="1253" y="1204"/>
                  </a:moveTo>
                  <a:lnTo>
                    <a:pt x="1153" y="1580"/>
                  </a:lnTo>
                  <a:lnTo>
                    <a:pt x="953" y="1529"/>
                  </a:lnTo>
                  <a:lnTo>
                    <a:pt x="1053" y="1153"/>
                  </a:lnTo>
                  <a:close/>
                  <a:moveTo>
                    <a:pt x="1379" y="727"/>
                  </a:moveTo>
                  <a:lnTo>
                    <a:pt x="1253" y="1153"/>
                  </a:lnTo>
                  <a:lnTo>
                    <a:pt x="1078" y="1103"/>
                  </a:lnTo>
                  <a:lnTo>
                    <a:pt x="1178" y="677"/>
                  </a:lnTo>
                  <a:close/>
                  <a:moveTo>
                    <a:pt x="1479" y="301"/>
                  </a:moveTo>
                  <a:lnTo>
                    <a:pt x="1379" y="677"/>
                  </a:lnTo>
                  <a:lnTo>
                    <a:pt x="1203" y="627"/>
                  </a:lnTo>
                  <a:lnTo>
                    <a:pt x="1279" y="251"/>
                  </a:lnTo>
                  <a:lnTo>
                    <a:pt x="1479" y="3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72;p120">
              <a:extLst>
                <a:ext uri="{FF2B5EF4-FFF2-40B4-BE49-F238E27FC236}">
                  <a16:creationId xmlns:a16="http://schemas.microsoft.com/office/drawing/2014/main" id="{8E72BBC3-BA16-808C-6CE9-AB0872A44FEC}"/>
                </a:ext>
              </a:extLst>
            </p:cNvPr>
            <p:cNvSpPr/>
            <p:nvPr/>
          </p:nvSpPr>
          <p:spPr>
            <a:xfrm rot="-6251812">
              <a:off x="6295973" y="3495525"/>
              <a:ext cx="243705" cy="256224"/>
            </a:xfrm>
            <a:custGeom>
              <a:avLst/>
              <a:gdLst/>
              <a:ahLst/>
              <a:cxnLst/>
              <a:rect l="l" t="t" r="r" b="b"/>
              <a:pathLst>
                <a:path w="1479" h="1555" extrusionOk="0">
                  <a:moveTo>
                    <a:pt x="677" y="527"/>
                  </a:moveTo>
                  <a:lnTo>
                    <a:pt x="451" y="477"/>
                  </a:lnTo>
                  <a:lnTo>
                    <a:pt x="326" y="903"/>
                  </a:lnTo>
                  <a:lnTo>
                    <a:pt x="552" y="978"/>
                  </a:lnTo>
                  <a:close/>
                  <a:moveTo>
                    <a:pt x="928" y="602"/>
                  </a:moveTo>
                  <a:lnTo>
                    <a:pt x="702" y="527"/>
                  </a:lnTo>
                  <a:lnTo>
                    <a:pt x="577" y="978"/>
                  </a:lnTo>
                  <a:lnTo>
                    <a:pt x="802" y="1028"/>
                  </a:lnTo>
                  <a:close/>
                  <a:moveTo>
                    <a:pt x="1178" y="652"/>
                  </a:moveTo>
                  <a:lnTo>
                    <a:pt x="953" y="602"/>
                  </a:lnTo>
                  <a:lnTo>
                    <a:pt x="827" y="1028"/>
                  </a:lnTo>
                  <a:lnTo>
                    <a:pt x="1053" y="1103"/>
                  </a:lnTo>
                  <a:close/>
                  <a:moveTo>
                    <a:pt x="1053" y="176"/>
                  </a:moveTo>
                  <a:lnTo>
                    <a:pt x="1279" y="251"/>
                  </a:lnTo>
                  <a:lnTo>
                    <a:pt x="1178" y="627"/>
                  </a:lnTo>
                  <a:lnTo>
                    <a:pt x="953" y="552"/>
                  </a:lnTo>
                  <a:close/>
                  <a:moveTo>
                    <a:pt x="802" y="126"/>
                  </a:moveTo>
                  <a:lnTo>
                    <a:pt x="1028" y="176"/>
                  </a:lnTo>
                  <a:lnTo>
                    <a:pt x="928" y="552"/>
                  </a:lnTo>
                  <a:lnTo>
                    <a:pt x="702" y="502"/>
                  </a:lnTo>
                  <a:close/>
                  <a:moveTo>
                    <a:pt x="552" y="50"/>
                  </a:moveTo>
                  <a:lnTo>
                    <a:pt x="777" y="101"/>
                  </a:lnTo>
                  <a:lnTo>
                    <a:pt x="677" y="477"/>
                  </a:lnTo>
                  <a:lnTo>
                    <a:pt x="451" y="426"/>
                  </a:lnTo>
                  <a:close/>
                  <a:moveTo>
                    <a:pt x="251" y="376"/>
                  </a:moveTo>
                  <a:lnTo>
                    <a:pt x="326" y="0"/>
                  </a:lnTo>
                  <a:lnTo>
                    <a:pt x="527" y="50"/>
                  </a:lnTo>
                  <a:lnTo>
                    <a:pt x="426" y="426"/>
                  </a:lnTo>
                  <a:close/>
                  <a:moveTo>
                    <a:pt x="126" y="852"/>
                  </a:moveTo>
                  <a:lnTo>
                    <a:pt x="226" y="426"/>
                  </a:lnTo>
                  <a:lnTo>
                    <a:pt x="426" y="451"/>
                  </a:lnTo>
                  <a:lnTo>
                    <a:pt x="301" y="903"/>
                  </a:lnTo>
                  <a:close/>
                  <a:moveTo>
                    <a:pt x="201" y="1329"/>
                  </a:moveTo>
                  <a:lnTo>
                    <a:pt x="0" y="1279"/>
                  </a:lnTo>
                  <a:lnTo>
                    <a:pt x="101" y="903"/>
                  </a:lnTo>
                  <a:lnTo>
                    <a:pt x="301" y="953"/>
                  </a:lnTo>
                  <a:close/>
                  <a:moveTo>
                    <a:pt x="451" y="1379"/>
                  </a:moveTo>
                  <a:lnTo>
                    <a:pt x="226" y="1329"/>
                  </a:lnTo>
                  <a:lnTo>
                    <a:pt x="326" y="953"/>
                  </a:lnTo>
                  <a:lnTo>
                    <a:pt x="552" y="1003"/>
                  </a:lnTo>
                  <a:close/>
                  <a:moveTo>
                    <a:pt x="702" y="1454"/>
                  </a:moveTo>
                  <a:lnTo>
                    <a:pt x="476" y="1379"/>
                  </a:lnTo>
                  <a:lnTo>
                    <a:pt x="577" y="1028"/>
                  </a:lnTo>
                  <a:lnTo>
                    <a:pt x="802" y="1078"/>
                  </a:lnTo>
                  <a:close/>
                  <a:moveTo>
                    <a:pt x="953" y="1504"/>
                  </a:moveTo>
                  <a:lnTo>
                    <a:pt x="727" y="1454"/>
                  </a:lnTo>
                  <a:lnTo>
                    <a:pt x="827" y="1078"/>
                  </a:lnTo>
                  <a:lnTo>
                    <a:pt x="1053" y="1128"/>
                  </a:lnTo>
                  <a:close/>
                  <a:moveTo>
                    <a:pt x="1253" y="1203"/>
                  </a:moveTo>
                  <a:lnTo>
                    <a:pt x="1153" y="1554"/>
                  </a:lnTo>
                  <a:lnTo>
                    <a:pt x="978" y="1529"/>
                  </a:lnTo>
                  <a:lnTo>
                    <a:pt x="1078" y="1153"/>
                  </a:lnTo>
                  <a:close/>
                  <a:moveTo>
                    <a:pt x="1379" y="702"/>
                  </a:moveTo>
                  <a:lnTo>
                    <a:pt x="1279" y="1153"/>
                  </a:lnTo>
                  <a:lnTo>
                    <a:pt x="1078" y="1103"/>
                  </a:lnTo>
                  <a:lnTo>
                    <a:pt x="1203" y="652"/>
                  </a:lnTo>
                  <a:close/>
                  <a:moveTo>
                    <a:pt x="1479" y="301"/>
                  </a:moveTo>
                  <a:lnTo>
                    <a:pt x="1404" y="677"/>
                  </a:lnTo>
                  <a:lnTo>
                    <a:pt x="1203" y="627"/>
                  </a:lnTo>
                  <a:lnTo>
                    <a:pt x="1304" y="251"/>
                  </a:lnTo>
                  <a:lnTo>
                    <a:pt x="1479" y="3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73;p120">
              <a:extLst>
                <a:ext uri="{FF2B5EF4-FFF2-40B4-BE49-F238E27FC236}">
                  <a16:creationId xmlns:a16="http://schemas.microsoft.com/office/drawing/2014/main" id="{055ED729-6902-0872-E6A1-D802FDAF08DB}"/>
                </a:ext>
              </a:extLst>
            </p:cNvPr>
            <p:cNvSpPr/>
            <p:nvPr/>
          </p:nvSpPr>
          <p:spPr>
            <a:xfrm rot="-6251812">
              <a:off x="6845837" y="3496986"/>
              <a:ext cx="243705" cy="256224"/>
            </a:xfrm>
            <a:custGeom>
              <a:avLst/>
              <a:gdLst/>
              <a:ahLst/>
              <a:cxnLst/>
              <a:rect l="l" t="t" r="r" b="b"/>
              <a:pathLst>
                <a:path w="1479" h="1555" extrusionOk="0">
                  <a:moveTo>
                    <a:pt x="652" y="527"/>
                  </a:moveTo>
                  <a:lnTo>
                    <a:pt x="451" y="477"/>
                  </a:lnTo>
                  <a:lnTo>
                    <a:pt x="326" y="903"/>
                  </a:lnTo>
                  <a:lnTo>
                    <a:pt x="552" y="953"/>
                  </a:lnTo>
                  <a:close/>
                  <a:moveTo>
                    <a:pt x="902" y="577"/>
                  </a:moveTo>
                  <a:lnTo>
                    <a:pt x="702" y="527"/>
                  </a:lnTo>
                  <a:lnTo>
                    <a:pt x="577" y="978"/>
                  </a:lnTo>
                  <a:lnTo>
                    <a:pt x="802" y="1028"/>
                  </a:lnTo>
                  <a:close/>
                  <a:moveTo>
                    <a:pt x="1153" y="652"/>
                  </a:moveTo>
                  <a:lnTo>
                    <a:pt x="953" y="602"/>
                  </a:lnTo>
                  <a:lnTo>
                    <a:pt x="827" y="1028"/>
                  </a:lnTo>
                  <a:lnTo>
                    <a:pt x="1053" y="1103"/>
                  </a:lnTo>
                  <a:close/>
                  <a:moveTo>
                    <a:pt x="1053" y="176"/>
                  </a:moveTo>
                  <a:lnTo>
                    <a:pt x="1278" y="226"/>
                  </a:lnTo>
                  <a:lnTo>
                    <a:pt x="1178" y="602"/>
                  </a:lnTo>
                  <a:lnTo>
                    <a:pt x="953" y="552"/>
                  </a:lnTo>
                  <a:close/>
                  <a:moveTo>
                    <a:pt x="802" y="126"/>
                  </a:moveTo>
                  <a:lnTo>
                    <a:pt x="1028" y="176"/>
                  </a:lnTo>
                  <a:lnTo>
                    <a:pt x="928" y="552"/>
                  </a:lnTo>
                  <a:lnTo>
                    <a:pt x="702" y="477"/>
                  </a:lnTo>
                  <a:close/>
                  <a:moveTo>
                    <a:pt x="552" y="51"/>
                  </a:moveTo>
                  <a:lnTo>
                    <a:pt x="777" y="101"/>
                  </a:lnTo>
                  <a:lnTo>
                    <a:pt x="677" y="477"/>
                  </a:lnTo>
                  <a:lnTo>
                    <a:pt x="451" y="426"/>
                  </a:lnTo>
                  <a:close/>
                  <a:moveTo>
                    <a:pt x="226" y="376"/>
                  </a:moveTo>
                  <a:lnTo>
                    <a:pt x="326" y="0"/>
                  </a:lnTo>
                  <a:lnTo>
                    <a:pt x="527" y="51"/>
                  </a:lnTo>
                  <a:lnTo>
                    <a:pt x="426" y="426"/>
                  </a:lnTo>
                  <a:close/>
                  <a:moveTo>
                    <a:pt x="126" y="853"/>
                  </a:moveTo>
                  <a:lnTo>
                    <a:pt x="226" y="401"/>
                  </a:lnTo>
                  <a:lnTo>
                    <a:pt x="401" y="452"/>
                  </a:lnTo>
                  <a:lnTo>
                    <a:pt x="301" y="903"/>
                  </a:lnTo>
                  <a:close/>
                  <a:moveTo>
                    <a:pt x="201" y="1304"/>
                  </a:moveTo>
                  <a:lnTo>
                    <a:pt x="0" y="1254"/>
                  </a:lnTo>
                  <a:lnTo>
                    <a:pt x="100" y="903"/>
                  </a:lnTo>
                  <a:lnTo>
                    <a:pt x="276" y="928"/>
                  </a:lnTo>
                  <a:close/>
                  <a:moveTo>
                    <a:pt x="451" y="1379"/>
                  </a:moveTo>
                  <a:lnTo>
                    <a:pt x="226" y="1329"/>
                  </a:lnTo>
                  <a:lnTo>
                    <a:pt x="326" y="953"/>
                  </a:lnTo>
                  <a:lnTo>
                    <a:pt x="527" y="1003"/>
                  </a:lnTo>
                  <a:close/>
                  <a:moveTo>
                    <a:pt x="702" y="1429"/>
                  </a:moveTo>
                  <a:lnTo>
                    <a:pt x="476" y="1379"/>
                  </a:lnTo>
                  <a:lnTo>
                    <a:pt x="577" y="1003"/>
                  </a:lnTo>
                  <a:lnTo>
                    <a:pt x="777" y="1078"/>
                  </a:lnTo>
                  <a:close/>
                  <a:moveTo>
                    <a:pt x="953" y="1504"/>
                  </a:moveTo>
                  <a:lnTo>
                    <a:pt x="727" y="1454"/>
                  </a:lnTo>
                  <a:lnTo>
                    <a:pt x="827" y="1078"/>
                  </a:lnTo>
                  <a:lnTo>
                    <a:pt x="1028" y="1128"/>
                  </a:lnTo>
                  <a:close/>
                  <a:moveTo>
                    <a:pt x="1253" y="1178"/>
                  </a:moveTo>
                  <a:lnTo>
                    <a:pt x="1153" y="1554"/>
                  </a:lnTo>
                  <a:lnTo>
                    <a:pt x="978" y="1504"/>
                  </a:lnTo>
                  <a:lnTo>
                    <a:pt x="1078" y="1128"/>
                  </a:lnTo>
                  <a:close/>
                  <a:moveTo>
                    <a:pt x="1379" y="702"/>
                  </a:moveTo>
                  <a:lnTo>
                    <a:pt x="1253" y="1153"/>
                  </a:lnTo>
                  <a:lnTo>
                    <a:pt x="1078" y="1103"/>
                  </a:lnTo>
                  <a:lnTo>
                    <a:pt x="1203" y="652"/>
                  </a:lnTo>
                  <a:close/>
                  <a:moveTo>
                    <a:pt x="1479" y="301"/>
                  </a:moveTo>
                  <a:lnTo>
                    <a:pt x="1379" y="677"/>
                  </a:lnTo>
                  <a:lnTo>
                    <a:pt x="1203" y="627"/>
                  </a:lnTo>
                  <a:lnTo>
                    <a:pt x="1303" y="251"/>
                  </a:lnTo>
                  <a:lnTo>
                    <a:pt x="1479" y="3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74;p120">
              <a:extLst>
                <a:ext uri="{FF2B5EF4-FFF2-40B4-BE49-F238E27FC236}">
                  <a16:creationId xmlns:a16="http://schemas.microsoft.com/office/drawing/2014/main" id="{F56669E0-9D32-782F-12FA-885E0485848B}"/>
                </a:ext>
              </a:extLst>
            </p:cNvPr>
            <p:cNvSpPr/>
            <p:nvPr/>
          </p:nvSpPr>
          <p:spPr>
            <a:xfrm rot="-6251812">
              <a:off x="7101283" y="3496272"/>
              <a:ext cx="243705" cy="256224"/>
            </a:xfrm>
            <a:custGeom>
              <a:avLst/>
              <a:gdLst/>
              <a:ahLst/>
              <a:cxnLst/>
              <a:rect l="l" t="t" r="r" b="b"/>
              <a:pathLst>
                <a:path w="1479" h="1555" extrusionOk="0">
                  <a:moveTo>
                    <a:pt x="652" y="527"/>
                  </a:moveTo>
                  <a:lnTo>
                    <a:pt x="426" y="451"/>
                  </a:lnTo>
                  <a:lnTo>
                    <a:pt x="326" y="902"/>
                  </a:lnTo>
                  <a:lnTo>
                    <a:pt x="527" y="953"/>
                  </a:lnTo>
                  <a:close/>
                  <a:moveTo>
                    <a:pt x="903" y="577"/>
                  </a:moveTo>
                  <a:lnTo>
                    <a:pt x="677" y="527"/>
                  </a:lnTo>
                  <a:lnTo>
                    <a:pt x="577" y="953"/>
                  </a:lnTo>
                  <a:lnTo>
                    <a:pt x="777" y="1028"/>
                  </a:lnTo>
                  <a:close/>
                  <a:moveTo>
                    <a:pt x="1153" y="652"/>
                  </a:moveTo>
                  <a:lnTo>
                    <a:pt x="928" y="577"/>
                  </a:lnTo>
                  <a:lnTo>
                    <a:pt x="827" y="1028"/>
                  </a:lnTo>
                  <a:lnTo>
                    <a:pt x="1028" y="1078"/>
                  </a:lnTo>
                  <a:close/>
                  <a:moveTo>
                    <a:pt x="1028" y="176"/>
                  </a:moveTo>
                  <a:lnTo>
                    <a:pt x="1253" y="226"/>
                  </a:lnTo>
                  <a:lnTo>
                    <a:pt x="1153" y="602"/>
                  </a:lnTo>
                  <a:lnTo>
                    <a:pt x="953" y="552"/>
                  </a:lnTo>
                  <a:close/>
                  <a:moveTo>
                    <a:pt x="777" y="100"/>
                  </a:moveTo>
                  <a:lnTo>
                    <a:pt x="1003" y="176"/>
                  </a:lnTo>
                  <a:lnTo>
                    <a:pt x="903" y="527"/>
                  </a:lnTo>
                  <a:lnTo>
                    <a:pt x="702" y="476"/>
                  </a:lnTo>
                  <a:close/>
                  <a:moveTo>
                    <a:pt x="527" y="50"/>
                  </a:moveTo>
                  <a:lnTo>
                    <a:pt x="752" y="100"/>
                  </a:lnTo>
                  <a:lnTo>
                    <a:pt x="652" y="476"/>
                  </a:lnTo>
                  <a:lnTo>
                    <a:pt x="451" y="426"/>
                  </a:lnTo>
                  <a:close/>
                  <a:moveTo>
                    <a:pt x="226" y="351"/>
                  </a:moveTo>
                  <a:lnTo>
                    <a:pt x="326" y="0"/>
                  </a:lnTo>
                  <a:lnTo>
                    <a:pt x="502" y="25"/>
                  </a:lnTo>
                  <a:lnTo>
                    <a:pt x="401" y="401"/>
                  </a:lnTo>
                  <a:close/>
                  <a:moveTo>
                    <a:pt x="101" y="852"/>
                  </a:moveTo>
                  <a:lnTo>
                    <a:pt x="226" y="401"/>
                  </a:lnTo>
                  <a:lnTo>
                    <a:pt x="401" y="451"/>
                  </a:lnTo>
                  <a:lnTo>
                    <a:pt x="276" y="902"/>
                  </a:lnTo>
                  <a:close/>
                  <a:moveTo>
                    <a:pt x="176" y="1303"/>
                  </a:moveTo>
                  <a:lnTo>
                    <a:pt x="0" y="1253"/>
                  </a:lnTo>
                  <a:lnTo>
                    <a:pt x="101" y="877"/>
                  </a:lnTo>
                  <a:lnTo>
                    <a:pt x="276" y="928"/>
                  </a:lnTo>
                  <a:close/>
                  <a:moveTo>
                    <a:pt x="426" y="1379"/>
                  </a:moveTo>
                  <a:lnTo>
                    <a:pt x="201" y="1303"/>
                  </a:lnTo>
                  <a:lnTo>
                    <a:pt x="301" y="953"/>
                  </a:lnTo>
                  <a:lnTo>
                    <a:pt x="527" y="1003"/>
                  </a:lnTo>
                  <a:close/>
                  <a:moveTo>
                    <a:pt x="677" y="1429"/>
                  </a:moveTo>
                  <a:lnTo>
                    <a:pt x="451" y="1379"/>
                  </a:lnTo>
                  <a:lnTo>
                    <a:pt x="552" y="1003"/>
                  </a:lnTo>
                  <a:lnTo>
                    <a:pt x="777" y="1053"/>
                  </a:lnTo>
                  <a:close/>
                  <a:moveTo>
                    <a:pt x="928" y="1504"/>
                  </a:moveTo>
                  <a:lnTo>
                    <a:pt x="702" y="1454"/>
                  </a:lnTo>
                  <a:lnTo>
                    <a:pt x="802" y="1078"/>
                  </a:lnTo>
                  <a:lnTo>
                    <a:pt x="1028" y="1128"/>
                  </a:lnTo>
                  <a:close/>
                  <a:moveTo>
                    <a:pt x="1253" y="1178"/>
                  </a:moveTo>
                  <a:lnTo>
                    <a:pt x="1153" y="1554"/>
                  </a:lnTo>
                  <a:lnTo>
                    <a:pt x="953" y="1504"/>
                  </a:lnTo>
                  <a:lnTo>
                    <a:pt x="1053" y="1128"/>
                  </a:lnTo>
                  <a:close/>
                  <a:moveTo>
                    <a:pt x="1379" y="702"/>
                  </a:moveTo>
                  <a:lnTo>
                    <a:pt x="1253" y="1153"/>
                  </a:lnTo>
                  <a:lnTo>
                    <a:pt x="1078" y="1103"/>
                  </a:lnTo>
                  <a:lnTo>
                    <a:pt x="1178" y="652"/>
                  </a:lnTo>
                  <a:close/>
                  <a:moveTo>
                    <a:pt x="1479" y="276"/>
                  </a:moveTo>
                  <a:lnTo>
                    <a:pt x="1379" y="652"/>
                  </a:lnTo>
                  <a:lnTo>
                    <a:pt x="1203" y="602"/>
                  </a:lnTo>
                  <a:lnTo>
                    <a:pt x="1278" y="251"/>
                  </a:lnTo>
                  <a:lnTo>
                    <a:pt x="1479" y="276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75;p120">
              <a:extLst>
                <a:ext uri="{FF2B5EF4-FFF2-40B4-BE49-F238E27FC236}">
                  <a16:creationId xmlns:a16="http://schemas.microsoft.com/office/drawing/2014/main" id="{3029D019-8E9A-8D74-5738-9441C58DF5F7}"/>
                </a:ext>
              </a:extLst>
            </p:cNvPr>
            <p:cNvSpPr/>
            <p:nvPr/>
          </p:nvSpPr>
          <p:spPr>
            <a:xfrm rot="-6251812">
              <a:off x="6043776" y="2886261"/>
              <a:ext cx="243705" cy="256224"/>
            </a:xfrm>
            <a:custGeom>
              <a:avLst/>
              <a:gdLst/>
              <a:ahLst/>
              <a:cxnLst/>
              <a:rect l="l" t="t" r="r" b="b"/>
              <a:pathLst>
                <a:path w="1479" h="1555" extrusionOk="0">
                  <a:moveTo>
                    <a:pt x="652" y="527"/>
                  </a:moveTo>
                  <a:lnTo>
                    <a:pt x="451" y="477"/>
                  </a:lnTo>
                  <a:lnTo>
                    <a:pt x="326" y="903"/>
                  </a:lnTo>
                  <a:lnTo>
                    <a:pt x="552" y="978"/>
                  </a:lnTo>
                  <a:close/>
                  <a:moveTo>
                    <a:pt x="902" y="602"/>
                  </a:moveTo>
                  <a:lnTo>
                    <a:pt x="702" y="527"/>
                  </a:lnTo>
                  <a:lnTo>
                    <a:pt x="577" y="978"/>
                  </a:lnTo>
                  <a:lnTo>
                    <a:pt x="802" y="1028"/>
                  </a:lnTo>
                  <a:close/>
                  <a:moveTo>
                    <a:pt x="1153" y="653"/>
                  </a:moveTo>
                  <a:lnTo>
                    <a:pt x="953" y="602"/>
                  </a:lnTo>
                  <a:lnTo>
                    <a:pt x="827" y="1028"/>
                  </a:lnTo>
                  <a:lnTo>
                    <a:pt x="1053" y="1104"/>
                  </a:lnTo>
                  <a:close/>
                  <a:moveTo>
                    <a:pt x="1053" y="176"/>
                  </a:moveTo>
                  <a:lnTo>
                    <a:pt x="1278" y="252"/>
                  </a:lnTo>
                  <a:lnTo>
                    <a:pt x="1178" y="602"/>
                  </a:lnTo>
                  <a:lnTo>
                    <a:pt x="953" y="552"/>
                  </a:lnTo>
                  <a:close/>
                  <a:moveTo>
                    <a:pt x="802" y="126"/>
                  </a:moveTo>
                  <a:lnTo>
                    <a:pt x="1028" y="176"/>
                  </a:lnTo>
                  <a:lnTo>
                    <a:pt x="928" y="552"/>
                  </a:lnTo>
                  <a:lnTo>
                    <a:pt x="702" y="502"/>
                  </a:lnTo>
                  <a:close/>
                  <a:moveTo>
                    <a:pt x="552" y="51"/>
                  </a:moveTo>
                  <a:lnTo>
                    <a:pt x="777" y="101"/>
                  </a:lnTo>
                  <a:lnTo>
                    <a:pt x="677" y="477"/>
                  </a:lnTo>
                  <a:lnTo>
                    <a:pt x="451" y="427"/>
                  </a:lnTo>
                  <a:close/>
                  <a:moveTo>
                    <a:pt x="226" y="377"/>
                  </a:moveTo>
                  <a:lnTo>
                    <a:pt x="326" y="1"/>
                  </a:lnTo>
                  <a:lnTo>
                    <a:pt x="527" y="51"/>
                  </a:lnTo>
                  <a:lnTo>
                    <a:pt x="426" y="427"/>
                  </a:lnTo>
                  <a:close/>
                  <a:moveTo>
                    <a:pt x="126" y="853"/>
                  </a:moveTo>
                  <a:lnTo>
                    <a:pt x="226" y="402"/>
                  </a:lnTo>
                  <a:lnTo>
                    <a:pt x="401" y="452"/>
                  </a:lnTo>
                  <a:lnTo>
                    <a:pt x="301" y="903"/>
                  </a:lnTo>
                  <a:close/>
                  <a:moveTo>
                    <a:pt x="201" y="1304"/>
                  </a:moveTo>
                  <a:lnTo>
                    <a:pt x="0" y="1279"/>
                  </a:lnTo>
                  <a:lnTo>
                    <a:pt x="100" y="903"/>
                  </a:lnTo>
                  <a:lnTo>
                    <a:pt x="276" y="953"/>
                  </a:lnTo>
                  <a:close/>
                  <a:moveTo>
                    <a:pt x="451" y="1379"/>
                  </a:moveTo>
                  <a:lnTo>
                    <a:pt x="226" y="1329"/>
                  </a:lnTo>
                  <a:lnTo>
                    <a:pt x="326" y="953"/>
                  </a:lnTo>
                  <a:lnTo>
                    <a:pt x="527" y="1003"/>
                  </a:lnTo>
                  <a:close/>
                  <a:moveTo>
                    <a:pt x="702" y="1455"/>
                  </a:moveTo>
                  <a:lnTo>
                    <a:pt x="476" y="1379"/>
                  </a:lnTo>
                  <a:lnTo>
                    <a:pt x="577" y="1003"/>
                  </a:lnTo>
                  <a:lnTo>
                    <a:pt x="777" y="1079"/>
                  </a:lnTo>
                  <a:close/>
                  <a:moveTo>
                    <a:pt x="953" y="1505"/>
                  </a:moveTo>
                  <a:lnTo>
                    <a:pt x="727" y="1455"/>
                  </a:lnTo>
                  <a:lnTo>
                    <a:pt x="827" y="1079"/>
                  </a:lnTo>
                  <a:lnTo>
                    <a:pt x="1028" y="1129"/>
                  </a:lnTo>
                  <a:close/>
                  <a:moveTo>
                    <a:pt x="1253" y="1204"/>
                  </a:moveTo>
                  <a:lnTo>
                    <a:pt x="1153" y="1555"/>
                  </a:lnTo>
                  <a:lnTo>
                    <a:pt x="978" y="1530"/>
                  </a:lnTo>
                  <a:lnTo>
                    <a:pt x="1078" y="1154"/>
                  </a:lnTo>
                  <a:close/>
                  <a:moveTo>
                    <a:pt x="1379" y="703"/>
                  </a:moveTo>
                  <a:lnTo>
                    <a:pt x="1253" y="1154"/>
                  </a:lnTo>
                  <a:lnTo>
                    <a:pt x="1078" y="1104"/>
                  </a:lnTo>
                  <a:lnTo>
                    <a:pt x="1203" y="653"/>
                  </a:lnTo>
                  <a:close/>
                  <a:moveTo>
                    <a:pt x="1479" y="302"/>
                  </a:moveTo>
                  <a:lnTo>
                    <a:pt x="1379" y="678"/>
                  </a:lnTo>
                  <a:lnTo>
                    <a:pt x="1203" y="627"/>
                  </a:lnTo>
                  <a:lnTo>
                    <a:pt x="1303" y="252"/>
                  </a:lnTo>
                  <a:lnTo>
                    <a:pt x="1479" y="302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76;p120">
              <a:extLst>
                <a:ext uri="{FF2B5EF4-FFF2-40B4-BE49-F238E27FC236}">
                  <a16:creationId xmlns:a16="http://schemas.microsoft.com/office/drawing/2014/main" id="{B7190318-5068-CFEA-3B09-03894D8FF616}"/>
                </a:ext>
              </a:extLst>
            </p:cNvPr>
            <p:cNvSpPr/>
            <p:nvPr/>
          </p:nvSpPr>
          <p:spPr>
            <a:xfrm rot="-6251812">
              <a:off x="6299222" y="2885548"/>
              <a:ext cx="243705" cy="256224"/>
            </a:xfrm>
            <a:custGeom>
              <a:avLst/>
              <a:gdLst/>
              <a:ahLst/>
              <a:cxnLst/>
              <a:rect l="l" t="t" r="r" b="b"/>
              <a:pathLst>
                <a:path w="1479" h="1555" extrusionOk="0">
                  <a:moveTo>
                    <a:pt x="652" y="527"/>
                  </a:moveTo>
                  <a:lnTo>
                    <a:pt x="426" y="452"/>
                  </a:lnTo>
                  <a:lnTo>
                    <a:pt x="326" y="903"/>
                  </a:lnTo>
                  <a:lnTo>
                    <a:pt x="527" y="953"/>
                  </a:lnTo>
                  <a:close/>
                  <a:moveTo>
                    <a:pt x="903" y="577"/>
                  </a:moveTo>
                  <a:lnTo>
                    <a:pt x="677" y="527"/>
                  </a:lnTo>
                  <a:lnTo>
                    <a:pt x="577" y="978"/>
                  </a:lnTo>
                  <a:lnTo>
                    <a:pt x="777" y="1028"/>
                  </a:lnTo>
                  <a:close/>
                  <a:moveTo>
                    <a:pt x="1153" y="652"/>
                  </a:moveTo>
                  <a:lnTo>
                    <a:pt x="928" y="602"/>
                  </a:lnTo>
                  <a:lnTo>
                    <a:pt x="827" y="1028"/>
                  </a:lnTo>
                  <a:lnTo>
                    <a:pt x="1028" y="1078"/>
                  </a:lnTo>
                  <a:close/>
                  <a:moveTo>
                    <a:pt x="1028" y="176"/>
                  </a:moveTo>
                  <a:lnTo>
                    <a:pt x="1253" y="226"/>
                  </a:lnTo>
                  <a:lnTo>
                    <a:pt x="1153" y="602"/>
                  </a:lnTo>
                  <a:lnTo>
                    <a:pt x="953" y="552"/>
                  </a:lnTo>
                  <a:close/>
                  <a:moveTo>
                    <a:pt x="777" y="101"/>
                  </a:moveTo>
                  <a:lnTo>
                    <a:pt x="1003" y="176"/>
                  </a:lnTo>
                  <a:lnTo>
                    <a:pt x="903" y="552"/>
                  </a:lnTo>
                  <a:lnTo>
                    <a:pt x="702" y="477"/>
                  </a:lnTo>
                  <a:close/>
                  <a:moveTo>
                    <a:pt x="527" y="51"/>
                  </a:moveTo>
                  <a:lnTo>
                    <a:pt x="752" y="101"/>
                  </a:lnTo>
                  <a:lnTo>
                    <a:pt x="652" y="477"/>
                  </a:lnTo>
                  <a:lnTo>
                    <a:pt x="451" y="427"/>
                  </a:lnTo>
                  <a:close/>
                  <a:moveTo>
                    <a:pt x="226" y="377"/>
                  </a:moveTo>
                  <a:lnTo>
                    <a:pt x="326" y="1"/>
                  </a:lnTo>
                  <a:lnTo>
                    <a:pt x="502" y="51"/>
                  </a:lnTo>
                  <a:lnTo>
                    <a:pt x="401" y="402"/>
                  </a:lnTo>
                  <a:close/>
                  <a:moveTo>
                    <a:pt x="101" y="853"/>
                  </a:moveTo>
                  <a:lnTo>
                    <a:pt x="226" y="402"/>
                  </a:lnTo>
                  <a:lnTo>
                    <a:pt x="401" y="452"/>
                  </a:lnTo>
                  <a:lnTo>
                    <a:pt x="276" y="903"/>
                  </a:lnTo>
                  <a:close/>
                  <a:moveTo>
                    <a:pt x="176" y="1304"/>
                  </a:moveTo>
                  <a:lnTo>
                    <a:pt x="0" y="1254"/>
                  </a:lnTo>
                  <a:lnTo>
                    <a:pt x="101" y="878"/>
                  </a:lnTo>
                  <a:lnTo>
                    <a:pt x="276" y="928"/>
                  </a:lnTo>
                  <a:close/>
                  <a:moveTo>
                    <a:pt x="426" y="1379"/>
                  </a:moveTo>
                  <a:lnTo>
                    <a:pt x="201" y="1329"/>
                  </a:lnTo>
                  <a:lnTo>
                    <a:pt x="301" y="953"/>
                  </a:lnTo>
                  <a:lnTo>
                    <a:pt x="527" y="1003"/>
                  </a:lnTo>
                  <a:close/>
                  <a:moveTo>
                    <a:pt x="677" y="1429"/>
                  </a:moveTo>
                  <a:lnTo>
                    <a:pt x="451" y="1379"/>
                  </a:lnTo>
                  <a:lnTo>
                    <a:pt x="552" y="1003"/>
                  </a:lnTo>
                  <a:lnTo>
                    <a:pt x="777" y="1078"/>
                  </a:lnTo>
                  <a:close/>
                  <a:moveTo>
                    <a:pt x="928" y="1504"/>
                  </a:moveTo>
                  <a:lnTo>
                    <a:pt x="702" y="1454"/>
                  </a:lnTo>
                  <a:lnTo>
                    <a:pt x="802" y="1078"/>
                  </a:lnTo>
                  <a:lnTo>
                    <a:pt x="1028" y="1128"/>
                  </a:lnTo>
                  <a:close/>
                  <a:moveTo>
                    <a:pt x="1253" y="1179"/>
                  </a:moveTo>
                  <a:lnTo>
                    <a:pt x="1153" y="1555"/>
                  </a:lnTo>
                  <a:lnTo>
                    <a:pt x="953" y="1504"/>
                  </a:lnTo>
                  <a:lnTo>
                    <a:pt x="1053" y="1128"/>
                  </a:lnTo>
                  <a:close/>
                  <a:moveTo>
                    <a:pt x="1379" y="702"/>
                  </a:moveTo>
                  <a:lnTo>
                    <a:pt x="1253" y="1154"/>
                  </a:lnTo>
                  <a:lnTo>
                    <a:pt x="1078" y="1103"/>
                  </a:lnTo>
                  <a:lnTo>
                    <a:pt x="1178" y="652"/>
                  </a:lnTo>
                  <a:close/>
                  <a:moveTo>
                    <a:pt x="1479" y="301"/>
                  </a:moveTo>
                  <a:lnTo>
                    <a:pt x="1379" y="652"/>
                  </a:lnTo>
                  <a:lnTo>
                    <a:pt x="1203" y="627"/>
                  </a:lnTo>
                  <a:lnTo>
                    <a:pt x="1278" y="251"/>
                  </a:lnTo>
                  <a:lnTo>
                    <a:pt x="1479" y="3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77;p120">
              <a:extLst>
                <a:ext uri="{FF2B5EF4-FFF2-40B4-BE49-F238E27FC236}">
                  <a16:creationId xmlns:a16="http://schemas.microsoft.com/office/drawing/2014/main" id="{18FA7485-729A-14D2-EE38-D2CD72F6A2AF}"/>
                </a:ext>
              </a:extLst>
            </p:cNvPr>
            <p:cNvSpPr/>
            <p:nvPr/>
          </p:nvSpPr>
          <p:spPr>
            <a:xfrm rot="-6251812">
              <a:off x="6849087" y="2887009"/>
              <a:ext cx="243705" cy="256224"/>
            </a:xfrm>
            <a:custGeom>
              <a:avLst/>
              <a:gdLst/>
              <a:ahLst/>
              <a:cxnLst/>
              <a:rect l="l" t="t" r="r" b="b"/>
              <a:pathLst>
                <a:path w="1479" h="1555" extrusionOk="0">
                  <a:moveTo>
                    <a:pt x="652" y="502"/>
                  </a:moveTo>
                  <a:lnTo>
                    <a:pt x="426" y="452"/>
                  </a:lnTo>
                  <a:lnTo>
                    <a:pt x="301" y="903"/>
                  </a:lnTo>
                  <a:lnTo>
                    <a:pt x="527" y="953"/>
                  </a:lnTo>
                  <a:close/>
                  <a:moveTo>
                    <a:pt x="902" y="577"/>
                  </a:moveTo>
                  <a:lnTo>
                    <a:pt x="677" y="527"/>
                  </a:lnTo>
                  <a:lnTo>
                    <a:pt x="577" y="953"/>
                  </a:lnTo>
                  <a:lnTo>
                    <a:pt x="777" y="1028"/>
                  </a:lnTo>
                  <a:close/>
                  <a:moveTo>
                    <a:pt x="1153" y="652"/>
                  </a:moveTo>
                  <a:lnTo>
                    <a:pt x="928" y="577"/>
                  </a:lnTo>
                  <a:lnTo>
                    <a:pt x="827" y="1028"/>
                  </a:lnTo>
                  <a:lnTo>
                    <a:pt x="1028" y="1078"/>
                  </a:lnTo>
                  <a:close/>
                  <a:moveTo>
                    <a:pt x="1028" y="176"/>
                  </a:moveTo>
                  <a:lnTo>
                    <a:pt x="1253" y="226"/>
                  </a:lnTo>
                  <a:lnTo>
                    <a:pt x="1153" y="602"/>
                  </a:lnTo>
                  <a:lnTo>
                    <a:pt x="928" y="552"/>
                  </a:lnTo>
                  <a:close/>
                  <a:moveTo>
                    <a:pt x="777" y="101"/>
                  </a:moveTo>
                  <a:lnTo>
                    <a:pt x="1003" y="176"/>
                  </a:lnTo>
                  <a:lnTo>
                    <a:pt x="902" y="527"/>
                  </a:lnTo>
                  <a:lnTo>
                    <a:pt x="677" y="477"/>
                  </a:lnTo>
                  <a:close/>
                  <a:moveTo>
                    <a:pt x="527" y="51"/>
                  </a:moveTo>
                  <a:lnTo>
                    <a:pt x="752" y="101"/>
                  </a:lnTo>
                  <a:lnTo>
                    <a:pt x="652" y="477"/>
                  </a:lnTo>
                  <a:lnTo>
                    <a:pt x="426" y="427"/>
                  </a:lnTo>
                  <a:close/>
                  <a:moveTo>
                    <a:pt x="226" y="352"/>
                  </a:moveTo>
                  <a:lnTo>
                    <a:pt x="326" y="1"/>
                  </a:lnTo>
                  <a:lnTo>
                    <a:pt x="501" y="26"/>
                  </a:lnTo>
                  <a:lnTo>
                    <a:pt x="401" y="402"/>
                  </a:lnTo>
                  <a:close/>
                  <a:moveTo>
                    <a:pt x="100" y="853"/>
                  </a:moveTo>
                  <a:lnTo>
                    <a:pt x="201" y="402"/>
                  </a:lnTo>
                  <a:lnTo>
                    <a:pt x="401" y="452"/>
                  </a:lnTo>
                  <a:lnTo>
                    <a:pt x="276" y="878"/>
                  </a:lnTo>
                  <a:close/>
                  <a:moveTo>
                    <a:pt x="176" y="1304"/>
                  </a:moveTo>
                  <a:lnTo>
                    <a:pt x="0" y="1254"/>
                  </a:lnTo>
                  <a:lnTo>
                    <a:pt x="100" y="878"/>
                  </a:lnTo>
                  <a:lnTo>
                    <a:pt x="276" y="928"/>
                  </a:lnTo>
                  <a:close/>
                  <a:moveTo>
                    <a:pt x="426" y="1379"/>
                  </a:moveTo>
                  <a:lnTo>
                    <a:pt x="201" y="1304"/>
                  </a:lnTo>
                  <a:lnTo>
                    <a:pt x="301" y="928"/>
                  </a:lnTo>
                  <a:lnTo>
                    <a:pt x="527" y="1003"/>
                  </a:lnTo>
                  <a:close/>
                  <a:moveTo>
                    <a:pt x="677" y="1429"/>
                  </a:moveTo>
                  <a:lnTo>
                    <a:pt x="451" y="1379"/>
                  </a:lnTo>
                  <a:lnTo>
                    <a:pt x="552" y="1003"/>
                  </a:lnTo>
                  <a:lnTo>
                    <a:pt x="777" y="1053"/>
                  </a:lnTo>
                  <a:close/>
                  <a:moveTo>
                    <a:pt x="928" y="1505"/>
                  </a:moveTo>
                  <a:lnTo>
                    <a:pt x="702" y="1454"/>
                  </a:lnTo>
                  <a:lnTo>
                    <a:pt x="802" y="1078"/>
                  </a:lnTo>
                  <a:lnTo>
                    <a:pt x="1028" y="1129"/>
                  </a:lnTo>
                  <a:close/>
                  <a:moveTo>
                    <a:pt x="1228" y="1179"/>
                  </a:moveTo>
                  <a:lnTo>
                    <a:pt x="1153" y="1555"/>
                  </a:lnTo>
                  <a:lnTo>
                    <a:pt x="953" y="1505"/>
                  </a:lnTo>
                  <a:lnTo>
                    <a:pt x="1053" y="1129"/>
                  </a:lnTo>
                  <a:close/>
                  <a:moveTo>
                    <a:pt x="1354" y="702"/>
                  </a:moveTo>
                  <a:lnTo>
                    <a:pt x="1253" y="1129"/>
                  </a:lnTo>
                  <a:lnTo>
                    <a:pt x="1078" y="1104"/>
                  </a:lnTo>
                  <a:lnTo>
                    <a:pt x="1178" y="652"/>
                  </a:lnTo>
                  <a:close/>
                  <a:moveTo>
                    <a:pt x="1479" y="276"/>
                  </a:moveTo>
                  <a:lnTo>
                    <a:pt x="1379" y="652"/>
                  </a:lnTo>
                  <a:lnTo>
                    <a:pt x="1178" y="602"/>
                  </a:lnTo>
                  <a:lnTo>
                    <a:pt x="1278" y="226"/>
                  </a:lnTo>
                  <a:lnTo>
                    <a:pt x="1479" y="276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78;p120">
              <a:extLst>
                <a:ext uri="{FF2B5EF4-FFF2-40B4-BE49-F238E27FC236}">
                  <a16:creationId xmlns:a16="http://schemas.microsoft.com/office/drawing/2014/main" id="{70EB6FC6-4FC9-F1C4-D3B4-E8AE82734D3C}"/>
                </a:ext>
              </a:extLst>
            </p:cNvPr>
            <p:cNvSpPr/>
            <p:nvPr/>
          </p:nvSpPr>
          <p:spPr>
            <a:xfrm rot="-6251812">
              <a:off x="7103546" y="2888734"/>
              <a:ext cx="243705" cy="260344"/>
            </a:xfrm>
            <a:custGeom>
              <a:avLst/>
              <a:gdLst/>
              <a:ahLst/>
              <a:cxnLst/>
              <a:rect l="l" t="t" r="r" b="b"/>
              <a:pathLst>
                <a:path w="1479" h="1580" extrusionOk="0">
                  <a:moveTo>
                    <a:pt x="652" y="527"/>
                  </a:moveTo>
                  <a:lnTo>
                    <a:pt x="451" y="477"/>
                  </a:lnTo>
                  <a:lnTo>
                    <a:pt x="326" y="928"/>
                  </a:lnTo>
                  <a:lnTo>
                    <a:pt x="552" y="978"/>
                  </a:lnTo>
                  <a:close/>
                  <a:moveTo>
                    <a:pt x="902" y="602"/>
                  </a:moveTo>
                  <a:lnTo>
                    <a:pt x="702" y="552"/>
                  </a:lnTo>
                  <a:lnTo>
                    <a:pt x="577" y="978"/>
                  </a:lnTo>
                  <a:lnTo>
                    <a:pt x="802" y="1028"/>
                  </a:lnTo>
                  <a:close/>
                  <a:moveTo>
                    <a:pt x="1153" y="652"/>
                  </a:moveTo>
                  <a:lnTo>
                    <a:pt x="953" y="602"/>
                  </a:lnTo>
                  <a:lnTo>
                    <a:pt x="827" y="1053"/>
                  </a:lnTo>
                  <a:lnTo>
                    <a:pt x="1053" y="1103"/>
                  </a:lnTo>
                  <a:close/>
                  <a:moveTo>
                    <a:pt x="1053" y="201"/>
                  </a:moveTo>
                  <a:lnTo>
                    <a:pt x="1278" y="251"/>
                  </a:lnTo>
                  <a:lnTo>
                    <a:pt x="1178" y="627"/>
                  </a:lnTo>
                  <a:lnTo>
                    <a:pt x="953" y="552"/>
                  </a:lnTo>
                  <a:close/>
                  <a:moveTo>
                    <a:pt x="802" y="126"/>
                  </a:moveTo>
                  <a:lnTo>
                    <a:pt x="1028" y="176"/>
                  </a:lnTo>
                  <a:lnTo>
                    <a:pt x="928" y="552"/>
                  </a:lnTo>
                  <a:lnTo>
                    <a:pt x="702" y="502"/>
                  </a:lnTo>
                  <a:close/>
                  <a:moveTo>
                    <a:pt x="552" y="51"/>
                  </a:moveTo>
                  <a:lnTo>
                    <a:pt x="777" y="126"/>
                  </a:lnTo>
                  <a:lnTo>
                    <a:pt x="677" y="502"/>
                  </a:lnTo>
                  <a:lnTo>
                    <a:pt x="451" y="427"/>
                  </a:lnTo>
                  <a:close/>
                  <a:moveTo>
                    <a:pt x="251" y="376"/>
                  </a:moveTo>
                  <a:lnTo>
                    <a:pt x="326" y="0"/>
                  </a:lnTo>
                  <a:lnTo>
                    <a:pt x="527" y="51"/>
                  </a:lnTo>
                  <a:lnTo>
                    <a:pt x="426" y="427"/>
                  </a:lnTo>
                  <a:close/>
                  <a:moveTo>
                    <a:pt x="126" y="853"/>
                  </a:moveTo>
                  <a:lnTo>
                    <a:pt x="226" y="427"/>
                  </a:lnTo>
                  <a:lnTo>
                    <a:pt x="401" y="477"/>
                  </a:lnTo>
                  <a:lnTo>
                    <a:pt x="301" y="903"/>
                  </a:lnTo>
                  <a:close/>
                  <a:moveTo>
                    <a:pt x="201" y="1329"/>
                  </a:moveTo>
                  <a:lnTo>
                    <a:pt x="0" y="1279"/>
                  </a:lnTo>
                  <a:lnTo>
                    <a:pt x="100" y="903"/>
                  </a:lnTo>
                  <a:lnTo>
                    <a:pt x="276" y="953"/>
                  </a:lnTo>
                  <a:close/>
                  <a:moveTo>
                    <a:pt x="451" y="1379"/>
                  </a:moveTo>
                  <a:lnTo>
                    <a:pt x="226" y="1329"/>
                  </a:lnTo>
                  <a:lnTo>
                    <a:pt x="326" y="953"/>
                  </a:lnTo>
                  <a:lnTo>
                    <a:pt x="527" y="1003"/>
                  </a:lnTo>
                  <a:close/>
                  <a:moveTo>
                    <a:pt x="702" y="1454"/>
                  </a:moveTo>
                  <a:lnTo>
                    <a:pt x="476" y="1404"/>
                  </a:lnTo>
                  <a:lnTo>
                    <a:pt x="577" y="1028"/>
                  </a:lnTo>
                  <a:lnTo>
                    <a:pt x="777" y="1078"/>
                  </a:lnTo>
                  <a:close/>
                  <a:moveTo>
                    <a:pt x="953" y="1529"/>
                  </a:moveTo>
                  <a:lnTo>
                    <a:pt x="727" y="1454"/>
                  </a:lnTo>
                  <a:lnTo>
                    <a:pt x="827" y="1078"/>
                  </a:lnTo>
                  <a:lnTo>
                    <a:pt x="1028" y="1153"/>
                  </a:lnTo>
                  <a:close/>
                  <a:moveTo>
                    <a:pt x="1253" y="1203"/>
                  </a:moveTo>
                  <a:lnTo>
                    <a:pt x="1153" y="1579"/>
                  </a:lnTo>
                  <a:lnTo>
                    <a:pt x="978" y="1529"/>
                  </a:lnTo>
                  <a:lnTo>
                    <a:pt x="1078" y="1153"/>
                  </a:lnTo>
                  <a:close/>
                  <a:moveTo>
                    <a:pt x="1379" y="727"/>
                  </a:moveTo>
                  <a:lnTo>
                    <a:pt x="1253" y="1153"/>
                  </a:lnTo>
                  <a:lnTo>
                    <a:pt x="1078" y="1103"/>
                  </a:lnTo>
                  <a:lnTo>
                    <a:pt x="1203" y="677"/>
                  </a:lnTo>
                  <a:close/>
                  <a:moveTo>
                    <a:pt x="1479" y="301"/>
                  </a:moveTo>
                  <a:lnTo>
                    <a:pt x="1379" y="677"/>
                  </a:lnTo>
                  <a:lnTo>
                    <a:pt x="1203" y="627"/>
                  </a:lnTo>
                  <a:lnTo>
                    <a:pt x="1303" y="251"/>
                  </a:lnTo>
                  <a:lnTo>
                    <a:pt x="1479" y="3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79;p120">
              <a:extLst>
                <a:ext uri="{FF2B5EF4-FFF2-40B4-BE49-F238E27FC236}">
                  <a16:creationId xmlns:a16="http://schemas.microsoft.com/office/drawing/2014/main" id="{449CBC8B-C6A8-0630-07F2-324724865741}"/>
                </a:ext>
              </a:extLst>
            </p:cNvPr>
            <p:cNvSpPr/>
            <p:nvPr/>
          </p:nvSpPr>
          <p:spPr>
            <a:xfrm rot="-6251812">
              <a:off x="6048021" y="2252621"/>
              <a:ext cx="243870" cy="260344"/>
            </a:xfrm>
            <a:custGeom>
              <a:avLst/>
              <a:gdLst/>
              <a:ahLst/>
              <a:cxnLst/>
              <a:rect l="l" t="t" r="r" b="b"/>
              <a:pathLst>
                <a:path w="1480" h="1580" extrusionOk="0">
                  <a:moveTo>
                    <a:pt x="652" y="527"/>
                  </a:moveTo>
                  <a:lnTo>
                    <a:pt x="452" y="476"/>
                  </a:lnTo>
                  <a:lnTo>
                    <a:pt x="326" y="903"/>
                  </a:lnTo>
                  <a:lnTo>
                    <a:pt x="552" y="978"/>
                  </a:lnTo>
                  <a:close/>
                  <a:moveTo>
                    <a:pt x="903" y="602"/>
                  </a:moveTo>
                  <a:lnTo>
                    <a:pt x="702" y="527"/>
                  </a:lnTo>
                  <a:lnTo>
                    <a:pt x="577" y="978"/>
                  </a:lnTo>
                  <a:lnTo>
                    <a:pt x="803" y="1028"/>
                  </a:lnTo>
                  <a:close/>
                  <a:moveTo>
                    <a:pt x="1153" y="652"/>
                  </a:moveTo>
                  <a:lnTo>
                    <a:pt x="953" y="602"/>
                  </a:lnTo>
                  <a:lnTo>
                    <a:pt x="828" y="1053"/>
                  </a:lnTo>
                  <a:lnTo>
                    <a:pt x="1053" y="1103"/>
                  </a:lnTo>
                  <a:close/>
                  <a:moveTo>
                    <a:pt x="1053" y="176"/>
                  </a:moveTo>
                  <a:lnTo>
                    <a:pt x="1279" y="251"/>
                  </a:lnTo>
                  <a:lnTo>
                    <a:pt x="1178" y="627"/>
                  </a:lnTo>
                  <a:lnTo>
                    <a:pt x="953" y="552"/>
                  </a:lnTo>
                  <a:close/>
                  <a:moveTo>
                    <a:pt x="803" y="126"/>
                  </a:moveTo>
                  <a:lnTo>
                    <a:pt x="1028" y="176"/>
                  </a:lnTo>
                  <a:lnTo>
                    <a:pt x="928" y="552"/>
                  </a:lnTo>
                  <a:lnTo>
                    <a:pt x="702" y="502"/>
                  </a:lnTo>
                  <a:close/>
                  <a:moveTo>
                    <a:pt x="552" y="50"/>
                  </a:moveTo>
                  <a:lnTo>
                    <a:pt x="777" y="126"/>
                  </a:lnTo>
                  <a:lnTo>
                    <a:pt x="677" y="476"/>
                  </a:lnTo>
                  <a:lnTo>
                    <a:pt x="452" y="426"/>
                  </a:lnTo>
                  <a:close/>
                  <a:moveTo>
                    <a:pt x="251" y="376"/>
                  </a:moveTo>
                  <a:lnTo>
                    <a:pt x="326" y="0"/>
                  </a:lnTo>
                  <a:lnTo>
                    <a:pt x="527" y="50"/>
                  </a:lnTo>
                  <a:lnTo>
                    <a:pt x="427" y="426"/>
                  </a:lnTo>
                  <a:close/>
                  <a:moveTo>
                    <a:pt x="126" y="852"/>
                  </a:moveTo>
                  <a:lnTo>
                    <a:pt x="226" y="426"/>
                  </a:lnTo>
                  <a:lnTo>
                    <a:pt x="402" y="476"/>
                  </a:lnTo>
                  <a:lnTo>
                    <a:pt x="301" y="903"/>
                  </a:lnTo>
                  <a:close/>
                  <a:moveTo>
                    <a:pt x="201" y="1329"/>
                  </a:moveTo>
                  <a:lnTo>
                    <a:pt x="1" y="1278"/>
                  </a:lnTo>
                  <a:lnTo>
                    <a:pt x="101" y="903"/>
                  </a:lnTo>
                  <a:lnTo>
                    <a:pt x="276" y="953"/>
                  </a:lnTo>
                  <a:close/>
                  <a:moveTo>
                    <a:pt x="452" y="1379"/>
                  </a:moveTo>
                  <a:lnTo>
                    <a:pt x="226" y="1329"/>
                  </a:lnTo>
                  <a:lnTo>
                    <a:pt x="326" y="953"/>
                  </a:lnTo>
                  <a:lnTo>
                    <a:pt x="527" y="1003"/>
                  </a:lnTo>
                  <a:close/>
                  <a:moveTo>
                    <a:pt x="702" y="1454"/>
                  </a:moveTo>
                  <a:lnTo>
                    <a:pt x="477" y="1379"/>
                  </a:lnTo>
                  <a:lnTo>
                    <a:pt x="577" y="1028"/>
                  </a:lnTo>
                  <a:lnTo>
                    <a:pt x="777" y="1078"/>
                  </a:lnTo>
                  <a:close/>
                  <a:moveTo>
                    <a:pt x="953" y="1504"/>
                  </a:moveTo>
                  <a:lnTo>
                    <a:pt x="727" y="1454"/>
                  </a:lnTo>
                  <a:lnTo>
                    <a:pt x="828" y="1078"/>
                  </a:lnTo>
                  <a:lnTo>
                    <a:pt x="1028" y="1128"/>
                  </a:lnTo>
                  <a:close/>
                  <a:moveTo>
                    <a:pt x="1254" y="1203"/>
                  </a:moveTo>
                  <a:lnTo>
                    <a:pt x="1153" y="1579"/>
                  </a:lnTo>
                  <a:lnTo>
                    <a:pt x="978" y="1529"/>
                  </a:lnTo>
                  <a:lnTo>
                    <a:pt x="1078" y="1153"/>
                  </a:lnTo>
                  <a:close/>
                  <a:moveTo>
                    <a:pt x="1379" y="702"/>
                  </a:moveTo>
                  <a:lnTo>
                    <a:pt x="1254" y="1153"/>
                  </a:lnTo>
                  <a:lnTo>
                    <a:pt x="1078" y="1103"/>
                  </a:lnTo>
                  <a:lnTo>
                    <a:pt x="1204" y="677"/>
                  </a:lnTo>
                  <a:close/>
                  <a:moveTo>
                    <a:pt x="1479" y="301"/>
                  </a:moveTo>
                  <a:lnTo>
                    <a:pt x="1379" y="677"/>
                  </a:lnTo>
                  <a:lnTo>
                    <a:pt x="1204" y="627"/>
                  </a:lnTo>
                  <a:lnTo>
                    <a:pt x="1304" y="251"/>
                  </a:lnTo>
                  <a:lnTo>
                    <a:pt x="1479" y="3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0;p120">
              <a:extLst>
                <a:ext uri="{FF2B5EF4-FFF2-40B4-BE49-F238E27FC236}">
                  <a16:creationId xmlns:a16="http://schemas.microsoft.com/office/drawing/2014/main" id="{38772B3D-49CD-5308-4CD0-A5A3B923137B}"/>
                </a:ext>
              </a:extLst>
            </p:cNvPr>
            <p:cNvSpPr/>
            <p:nvPr/>
          </p:nvSpPr>
          <p:spPr>
            <a:xfrm rot="-6251812">
              <a:off x="6301391" y="2254575"/>
              <a:ext cx="243870" cy="256059"/>
            </a:xfrm>
            <a:custGeom>
              <a:avLst/>
              <a:gdLst/>
              <a:ahLst/>
              <a:cxnLst/>
              <a:rect l="l" t="t" r="r" b="b"/>
              <a:pathLst>
                <a:path w="1480" h="1554" extrusionOk="0">
                  <a:moveTo>
                    <a:pt x="652" y="526"/>
                  </a:moveTo>
                  <a:lnTo>
                    <a:pt x="427" y="476"/>
                  </a:lnTo>
                  <a:lnTo>
                    <a:pt x="326" y="902"/>
                  </a:lnTo>
                  <a:lnTo>
                    <a:pt x="552" y="952"/>
                  </a:lnTo>
                  <a:close/>
                  <a:moveTo>
                    <a:pt x="903" y="576"/>
                  </a:moveTo>
                  <a:lnTo>
                    <a:pt x="677" y="526"/>
                  </a:lnTo>
                  <a:lnTo>
                    <a:pt x="577" y="977"/>
                  </a:lnTo>
                  <a:lnTo>
                    <a:pt x="803" y="1028"/>
                  </a:lnTo>
                  <a:close/>
                  <a:moveTo>
                    <a:pt x="1153" y="652"/>
                  </a:moveTo>
                  <a:lnTo>
                    <a:pt x="928" y="602"/>
                  </a:lnTo>
                  <a:lnTo>
                    <a:pt x="828" y="1028"/>
                  </a:lnTo>
                  <a:lnTo>
                    <a:pt x="1053" y="1103"/>
                  </a:lnTo>
                  <a:close/>
                  <a:moveTo>
                    <a:pt x="1053" y="175"/>
                  </a:moveTo>
                  <a:lnTo>
                    <a:pt x="1254" y="226"/>
                  </a:lnTo>
                  <a:lnTo>
                    <a:pt x="1153" y="602"/>
                  </a:lnTo>
                  <a:lnTo>
                    <a:pt x="953" y="551"/>
                  </a:lnTo>
                  <a:close/>
                  <a:moveTo>
                    <a:pt x="803" y="125"/>
                  </a:moveTo>
                  <a:lnTo>
                    <a:pt x="1003" y="175"/>
                  </a:lnTo>
                  <a:lnTo>
                    <a:pt x="903" y="551"/>
                  </a:lnTo>
                  <a:lnTo>
                    <a:pt x="702" y="501"/>
                  </a:lnTo>
                  <a:close/>
                  <a:moveTo>
                    <a:pt x="552" y="50"/>
                  </a:moveTo>
                  <a:lnTo>
                    <a:pt x="752" y="100"/>
                  </a:lnTo>
                  <a:lnTo>
                    <a:pt x="652" y="476"/>
                  </a:lnTo>
                  <a:lnTo>
                    <a:pt x="452" y="426"/>
                  </a:lnTo>
                  <a:close/>
                  <a:moveTo>
                    <a:pt x="226" y="376"/>
                  </a:moveTo>
                  <a:lnTo>
                    <a:pt x="326" y="0"/>
                  </a:lnTo>
                  <a:lnTo>
                    <a:pt x="502" y="50"/>
                  </a:lnTo>
                  <a:lnTo>
                    <a:pt x="402" y="426"/>
                  </a:lnTo>
                  <a:close/>
                  <a:moveTo>
                    <a:pt x="101" y="852"/>
                  </a:moveTo>
                  <a:lnTo>
                    <a:pt x="226" y="401"/>
                  </a:lnTo>
                  <a:lnTo>
                    <a:pt x="402" y="451"/>
                  </a:lnTo>
                  <a:lnTo>
                    <a:pt x="276" y="902"/>
                  </a:lnTo>
                  <a:close/>
                  <a:moveTo>
                    <a:pt x="176" y="1303"/>
                  </a:moveTo>
                  <a:lnTo>
                    <a:pt x="1" y="1253"/>
                  </a:lnTo>
                  <a:lnTo>
                    <a:pt x="101" y="902"/>
                  </a:lnTo>
                  <a:lnTo>
                    <a:pt x="276" y="927"/>
                  </a:lnTo>
                  <a:close/>
                  <a:moveTo>
                    <a:pt x="427" y="1378"/>
                  </a:moveTo>
                  <a:lnTo>
                    <a:pt x="201" y="1328"/>
                  </a:lnTo>
                  <a:lnTo>
                    <a:pt x="301" y="952"/>
                  </a:lnTo>
                  <a:lnTo>
                    <a:pt x="527" y="1003"/>
                  </a:lnTo>
                  <a:close/>
                  <a:moveTo>
                    <a:pt x="677" y="1454"/>
                  </a:moveTo>
                  <a:lnTo>
                    <a:pt x="452" y="1378"/>
                  </a:lnTo>
                  <a:lnTo>
                    <a:pt x="552" y="1003"/>
                  </a:lnTo>
                  <a:lnTo>
                    <a:pt x="778" y="1078"/>
                  </a:lnTo>
                  <a:close/>
                  <a:moveTo>
                    <a:pt x="928" y="1504"/>
                  </a:moveTo>
                  <a:lnTo>
                    <a:pt x="702" y="1454"/>
                  </a:lnTo>
                  <a:lnTo>
                    <a:pt x="803" y="1078"/>
                  </a:lnTo>
                  <a:lnTo>
                    <a:pt x="1028" y="1128"/>
                  </a:lnTo>
                  <a:close/>
                  <a:moveTo>
                    <a:pt x="1254" y="1178"/>
                  </a:moveTo>
                  <a:lnTo>
                    <a:pt x="1153" y="1554"/>
                  </a:lnTo>
                  <a:lnTo>
                    <a:pt x="953" y="1504"/>
                  </a:lnTo>
                  <a:lnTo>
                    <a:pt x="1053" y="1153"/>
                  </a:lnTo>
                  <a:close/>
                  <a:moveTo>
                    <a:pt x="1379" y="702"/>
                  </a:moveTo>
                  <a:lnTo>
                    <a:pt x="1254" y="1153"/>
                  </a:lnTo>
                  <a:lnTo>
                    <a:pt x="1078" y="1103"/>
                  </a:lnTo>
                  <a:lnTo>
                    <a:pt x="1179" y="652"/>
                  </a:lnTo>
                  <a:close/>
                  <a:moveTo>
                    <a:pt x="1479" y="301"/>
                  </a:moveTo>
                  <a:lnTo>
                    <a:pt x="1379" y="677"/>
                  </a:lnTo>
                  <a:lnTo>
                    <a:pt x="1204" y="627"/>
                  </a:lnTo>
                  <a:lnTo>
                    <a:pt x="1304" y="251"/>
                  </a:lnTo>
                  <a:lnTo>
                    <a:pt x="1479" y="3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81;p120">
              <a:extLst>
                <a:ext uri="{FF2B5EF4-FFF2-40B4-BE49-F238E27FC236}">
                  <a16:creationId xmlns:a16="http://schemas.microsoft.com/office/drawing/2014/main" id="{66328B75-E506-B67F-5477-12928D9BE62B}"/>
                </a:ext>
              </a:extLst>
            </p:cNvPr>
            <p:cNvSpPr/>
            <p:nvPr/>
          </p:nvSpPr>
          <p:spPr>
            <a:xfrm rot="-6251812">
              <a:off x="6851335" y="2255933"/>
              <a:ext cx="243870" cy="256224"/>
            </a:xfrm>
            <a:custGeom>
              <a:avLst/>
              <a:gdLst/>
              <a:ahLst/>
              <a:cxnLst/>
              <a:rect l="l" t="t" r="r" b="b"/>
              <a:pathLst>
                <a:path w="1480" h="1555" extrusionOk="0">
                  <a:moveTo>
                    <a:pt x="652" y="526"/>
                  </a:moveTo>
                  <a:lnTo>
                    <a:pt x="427" y="451"/>
                  </a:lnTo>
                  <a:lnTo>
                    <a:pt x="326" y="902"/>
                  </a:lnTo>
                  <a:lnTo>
                    <a:pt x="527" y="953"/>
                  </a:lnTo>
                  <a:close/>
                  <a:moveTo>
                    <a:pt x="903" y="577"/>
                  </a:moveTo>
                  <a:lnTo>
                    <a:pt x="677" y="526"/>
                  </a:lnTo>
                  <a:lnTo>
                    <a:pt x="577" y="978"/>
                  </a:lnTo>
                  <a:lnTo>
                    <a:pt x="777" y="1028"/>
                  </a:lnTo>
                  <a:close/>
                  <a:moveTo>
                    <a:pt x="1153" y="652"/>
                  </a:moveTo>
                  <a:lnTo>
                    <a:pt x="928" y="602"/>
                  </a:lnTo>
                  <a:lnTo>
                    <a:pt x="828" y="1028"/>
                  </a:lnTo>
                  <a:lnTo>
                    <a:pt x="1028" y="1078"/>
                  </a:lnTo>
                  <a:close/>
                  <a:moveTo>
                    <a:pt x="1028" y="176"/>
                  </a:moveTo>
                  <a:lnTo>
                    <a:pt x="1254" y="226"/>
                  </a:lnTo>
                  <a:lnTo>
                    <a:pt x="1153" y="602"/>
                  </a:lnTo>
                  <a:lnTo>
                    <a:pt x="928" y="552"/>
                  </a:lnTo>
                  <a:close/>
                  <a:moveTo>
                    <a:pt x="777" y="100"/>
                  </a:moveTo>
                  <a:lnTo>
                    <a:pt x="1003" y="176"/>
                  </a:lnTo>
                  <a:lnTo>
                    <a:pt x="903" y="552"/>
                  </a:lnTo>
                  <a:lnTo>
                    <a:pt x="702" y="476"/>
                  </a:lnTo>
                  <a:close/>
                  <a:moveTo>
                    <a:pt x="527" y="50"/>
                  </a:moveTo>
                  <a:lnTo>
                    <a:pt x="752" y="100"/>
                  </a:lnTo>
                  <a:lnTo>
                    <a:pt x="652" y="476"/>
                  </a:lnTo>
                  <a:lnTo>
                    <a:pt x="427" y="426"/>
                  </a:lnTo>
                  <a:close/>
                  <a:moveTo>
                    <a:pt x="226" y="376"/>
                  </a:moveTo>
                  <a:lnTo>
                    <a:pt x="326" y="0"/>
                  </a:lnTo>
                  <a:lnTo>
                    <a:pt x="502" y="50"/>
                  </a:lnTo>
                  <a:lnTo>
                    <a:pt x="402" y="401"/>
                  </a:lnTo>
                  <a:close/>
                  <a:moveTo>
                    <a:pt x="101" y="852"/>
                  </a:moveTo>
                  <a:lnTo>
                    <a:pt x="226" y="401"/>
                  </a:lnTo>
                  <a:lnTo>
                    <a:pt x="402" y="451"/>
                  </a:lnTo>
                  <a:lnTo>
                    <a:pt x="276" y="902"/>
                  </a:lnTo>
                  <a:close/>
                  <a:moveTo>
                    <a:pt x="176" y="1303"/>
                  </a:moveTo>
                  <a:lnTo>
                    <a:pt x="1" y="1253"/>
                  </a:lnTo>
                  <a:lnTo>
                    <a:pt x="101" y="877"/>
                  </a:lnTo>
                  <a:lnTo>
                    <a:pt x="276" y="927"/>
                  </a:lnTo>
                  <a:close/>
                  <a:moveTo>
                    <a:pt x="427" y="1379"/>
                  </a:moveTo>
                  <a:lnTo>
                    <a:pt x="201" y="1303"/>
                  </a:lnTo>
                  <a:lnTo>
                    <a:pt x="301" y="953"/>
                  </a:lnTo>
                  <a:lnTo>
                    <a:pt x="527" y="1003"/>
                  </a:lnTo>
                  <a:close/>
                  <a:moveTo>
                    <a:pt x="677" y="1429"/>
                  </a:moveTo>
                  <a:lnTo>
                    <a:pt x="452" y="1379"/>
                  </a:lnTo>
                  <a:lnTo>
                    <a:pt x="552" y="1003"/>
                  </a:lnTo>
                  <a:lnTo>
                    <a:pt x="777" y="1053"/>
                  </a:lnTo>
                  <a:close/>
                  <a:moveTo>
                    <a:pt x="928" y="1504"/>
                  </a:moveTo>
                  <a:lnTo>
                    <a:pt x="702" y="1454"/>
                  </a:lnTo>
                  <a:lnTo>
                    <a:pt x="803" y="1078"/>
                  </a:lnTo>
                  <a:lnTo>
                    <a:pt x="1028" y="1128"/>
                  </a:lnTo>
                  <a:close/>
                  <a:moveTo>
                    <a:pt x="1229" y="1178"/>
                  </a:moveTo>
                  <a:lnTo>
                    <a:pt x="1153" y="1554"/>
                  </a:lnTo>
                  <a:lnTo>
                    <a:pt x="953" y="1504"/>
                  </a:lnTo>
                  <a:lnTo>
                    <a:pt x="1053" y="1128"/>
                  </a:lnTo>
                  <a:close/>
                  <a:moveTo>
                    <a:pt x="1354" y="702"/>
                  </a:moveTo>
                  <a:lnTo>
                    <a:pt x="1254" y="1153"/>
                  </a:lnTo>
                  <a:lnTo>
                    <a:pt x="1078" y="1103"/>
                  </a:lnTo>
                  <a:lnTo>
                    <a:pt x="1178" y="652"/>
                  </a:lnTo>
                  <a:close/>
                  <a:moveTo>
                    <a:pt x="1479" y="276"/>
                  </a:moveTo>
                  <a:lnTo>
                    <a:pt x="1379" y="652"/>
                  </a:lnTo>
                  <a:lnTo>
                    <a:pt x="1204" y="602"/>
                  </a:lnTo>
                  <a:lnTo>
                    <a:pt x="1279" y="251"/>
                  </a:lnTo>
                  <a:lnTo>
                    <a:pt x="1479" y="276"/>
                  </a:ln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82;p120">
              <a:extLst>
                <a:ext uri="{FF2B5EF4-FFF2-40B4-BE49-F238E27FC236}">
                  <a16:creationId xmlns:a16="http://schemas.microsoft.com/office/drawing/2014/main" id="{44086CF0-D0BB-CCD6-44AD-C5FDEBE63762}"/>
                </a:ext>
              </a:extLst>
            </p:cNvPr>
            <p:cNvSpPr/>
            <p:nvPr/>
          </p:nvSpPr>
          <p:spPr>
            <a:xfrm rot="-6251812">
              <a:off x="7105635" y="2257699"/>
              <a:ext cx="243870" cy="260344"/>
            </a:xfrm>
            <a:custGeom>
              <a:avLst/>
              <a:gdLst/>
              <a:ahLst/>
              <a:cxnLst/>
              <a:rect l="l" t="t" r="r" b="b"/>
              <a:pathLst>
                <a:path w="1480" h="1580" extrusionOk="0">
                  <a:moveTo>
                    <a:pt x="652" y="527"/>
                  </a:moveTo>
                  <a:lnTo>
                    <a:pt x="452" y="477"/>
                  </a:lnTo>
                  <a:lnTo>
                    <a:pt x="326" y="928"/>
                  </a:lnTo>
                  <a:lnTo>
                    <a:pt x="552" y="978"/>
                  </a:lnTo>
                  <a:close/>
                  <a:moveTo>
                    <a:pt x="903" y="602"/>
                  </a:moveTo>
                  <a:lnTo>
                    <a:pt x="702" y="552"/>
                  </a:lnTo>
                  <a:lnTo>
                    <a:pt x="577" y="978"/>
                  </a:lnTo>
                  <a:lnTo>
                    <a:pt x="803" y="1053"/>
                  </a:lnTo>
                  <a:close/>
                  <a:moveTo>
                    <a:pt x="1153" y="678"/>
                  </a:moveTo>
                  <a:lnTo>
                    <a:pt x="953" y="602"/>
                  </a:lnTo>
                  <a:lnTo>
                    <a:pt x="828" y="1053"/>
                  </a:lnTo>
                  <a:lnTo>
                    <a:pt x="1053" y="1104"/>
                  </a:lnTo>
                  <a:close/>
                  <a:moveTo>
                    <a:pt x="1053" y="201"/>
                  </a:moveTo>
                  <a:lnTo>
                    <a:pt x="1279" y="251"/>
                  </a:lnTo>
                  <a:lnTo>
                    <a:pt x="1178" y="627"/>
                  </a:lnTo>
                  <a:lnTo>
                    <a:pt x="953" y="577"/>
                  </a:lnTo>
                  <a:close/>
                  <a:moveTo>
                    <a:pt x="803" y="126"/>
                  </a:moveTo>
                  <a:lnTo>
                    <a:pt x="1028" y="176"/>
                  </a:lnTo>
                  <a:lnTo>
                    <a:pt x="928" y="552"/>
                  </a:lnTo>
                  <a:lnTo>
                    <a:pt x="702" y="502"/>
                  </a:lnTo>
                  <a:close/>
                  <a:moveTo>
                    <a:pt x="552" y="76"/>
                  </a:moveTo>
                  <a:lnTo>
                    <a:pt x="777" y="126"/>
                  </a:lnTo>
                  <a:lnTo>
                    <a:pt x="677" y="502"/>
                  </a:lnTo>
                  <a:lnTo>
                    <a:pt x="452" y="427"/>
                  </a:lnTo>
                  <a:close/>
                  <a:moveTo>
                    <a:pt x="251" y="377"/>
                  </a:moveTo>
                  <a:lnTo>
                    <a:pt x="326" y="1"/>
                  </a:lnTo>
                  <a:lnTo>
                    <a:pt x="527" y="51"/>
                  </a:lnTo>
                  <a:lnTo>
                    <a:pt x="427" y="427"/>
                  </a:lnTo>
                  <a:close/>
                  <a:moveTo>
                    <a:pt x="126" y="878"/>
                  </a:moveTo>
                  <a:lnTo>
                    <a:pt x="226" y="427"/>
                  </a:lnTo>
                  <a:lnTo>
                    <a:pt x="402" y="477"/>
                  </a:lnTo>
                  <a:lnTo>
                    <a:pt x="301" y="903"/>
                  </a:lnTo>
                  <a:close/>
                  <a:moveTo>
                    <a:pt x="201" y="1329"/>
                  </a:moveTo>
                  <a:lnTo>
                    <a:pt x="0" y="1279"/>
                  </a:lnTo>
                  <a:lnTo>
                    <a:pt x="101" y="903"/>
                  </a:lnTo>
                  <a:lnTo>
                    <a:pt x="276" y="953"/>
                  </a:lnTo>
                  <a:close/>
                  <a:moveTo>
                    <a:pt x="452" y="1379"/>
                  </a:moveTo>
                  <a:lnTo>
                    <a:pt x="226" y="1329"/>
                  </a:lnTo>
                  <a:lnTo>
                    <a:pt x="326" y="953"/>
                  </a:lnTo>
                  <a:lnTo>
                    <a:pt x="527" y="1028"/>
                  </a:lnTo>
                  <a:close/>
                  <a:moveTo>
                    <a:pt x="702" y="1454"/>
                  </a:moveTo>
                  <a:lnTo>
                    <a:pt x="477" y="1404"/>
                  </a:lnTo>
                  <a:lnTo>
                    <a:pt x="577" y="1028"/>
                  </a:lnTo>
                  <a:lnTo>
                    <a:pt x="803" y="1079"/>
                  </a:lnTo>
                  <a:close/>
                  <a:moveTo>
                    <a:pt x="953" y="1530"/>
                  </a:moveTo>
                  <a:lnTo>
                    <a:pt x="727" y="1454"/>
                  </a:lnTo>
                  <a:lnTo>
                    <a:pt x="828" y="1104"/>
                  </a:lnTo>
                  <a:lnTo>
                    <a:pt x="1053" y="1154"/>
                  </a:lnTo>
                  <a:close/>
                  <a:moveTo>
                    <a:pt x="1254" y="1204"/>
                  </a:moveTo>
                  <a:lnTo>
                    <a:pt x="1153" y="1580"/>
                  </a:lnTo>
                  <a:lnTo>
                    <a:pt x="978" y="1530"/>
                  </a:lnTo>
                  <a:lnTo>
                    <a:pt x="1078" y="1154"/>
                  </a:lnTo>
                  <a:close/>
                  <a:moveTo>
                    <a:pt x="1379" y="728"/>
                  </a:moveTo>
                  <a:lnTo>
                    <a:pt x="1254" y="1154"/>
                  </a:lnTo>
                  <a:lnTo>
                    <a:pt x="1078" y="1104"/>
                  </a:lnTo>
                  <a:lnTo>
                    <a:pt x="1204" y="678"/>
                  </a:lnTo>
                  <a:close/>
                  <a:moveTo>
                    <a:pt x="1479" y="302"/>
                  </a:moveTo>
                  <a:lnTo>
                    <a:pt x="1379" y="678"/>
                  </a:lnTo>
                  <a:lnTo>
                    <a:pt x="1204" y="627"/>
                  </a:lnTo>
                  <a:lnTo>
                    <a:pt x="1304" y="251"/>
                  </a:lnTo>
                  <a:lnTo>
                    <a:pt x="1479" y="302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83;p120">
              <a:extLst>
                <a:ext uri="{FF2B5EF4-FFF2-40B4-BE49-F238E27FC236}">
                  <a16:creationId xmlns:a16="http://schemas.microsoft.com/office/drawing/2014/main" id="{3CCD3A54-BBCC-F1CF-04CE-B18FBF2E5319}"/>
                </a:ext>
              </a:extLst>
            </p:cNvPr>
            <p:cNvSpPr/>
            <p:nvPr/>
          </p:nvSpPr>
          <p:spPr>
            <a:xfrm rot="-6251812">
              <a:off x="5468018" y="2602387"/>
              <a:ext cx="1053255" cy="314060"/>
            </a:xfrm>
            <a:custGeom>
              <a:avLst/>
              <a:gdLst/>
              <a:ahLst/>
              <a:cxnLst/>
              <a:rect l="l" t="t" r="r" b="b"/>
              <a:pathLst>
                <a:path w="6392" h="1906" extrusionOk="0">
                  <a:moveTo>
                    <a:pt x="0" y="251"/>
                  </a:moveTo>
                  <a:lnTo>
                    <a:pt x="51" y="1"/>
                  </a:lnTo>
                  <a:lnTo>
                    <a:pt x="6391" y="1630"/>
                  </a:lnTo>
                  <a:lnTo>
                    <a:pt x="6341" y="1906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84;p120">
              <a:extLst>
                <a:ext uri="{FF2B5EF4-FFF2-40B4-BE49-F238E27FC236}">
                  <a16:creationId xmlns:a16="http://schemas.microsoft.com/office/drawing/2014/main" id="{80E284FB-1711-016E-B54D-387D101D16F9}"/>
                </a:ext>
              </a:extLst>
            </p:cNvPr>
            <p:cNvSpPr/>
            <p:nvPr/>
          </p:nvSpPr>
          <p:spPr>
            <a:xfrm rot="-6251812">
              <a:off x="5480647" y="2612218"/>
              <a:ext cx="1049136" cy="293299"/>
            </a:xfrm>
            <a:custGeom>
              <a:avLst/>
              <a:gdLst/>
              <a:ahLst/>
              <a:cxnLst/>
              <a:rect l="l" t="t" r="r" b="b"/>
              <a:pathLst>
                <a:path w="6367" h="1780" extrusionOk="0">
                  <a:moveTo>
                    <a:pt x="6341" y="1780"/>
                  </a:moveTo>
                  <a:lnTo>
                    <a:pt x="0" y="125"/>
                  </a:lnTo>
                  <a:lnTo>
                    <a:pt x="26" y="0"/>
                  </a:lnTo>
                  <a:lnTo>
                    <a:pt x="6366" y="1629"/>
                  </a:lnTo>
                  <a:lnTo>
                    <a:pt x="6341" y="178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85;p120">
              <a:extLst>
                <a:ext uri="{FF2B5EF4-FFF2-40B4-BE49-F238E27FC236}">
                  <a16:creationId xmlns:a16="http://schemas.microsoft.com/office/drawing/2014/main" id="{C6A85AB9-3E49-0A90-1FDE-B3DE10DBD89E}"/>
                </a:ext>
              </a:extLst>
            </p:cNvPr>
            <p:cNvSpPr/>
            <p:nvPr/>
          </p:nvSpPr>
          <p:spPr>
            <a:xfrm rot="-6251812">
              <a:off x="5884207" y="2605357"/>
              <a:ext cx="1057374" cy="313895"/>
            </a:xfrm>
            <a:custGeom>
              <a:avLst/>
              <a:gdLst/>
              <a:ahLst/>
              <a:cxnLst/>
              <a:rect l="l" t="t" r="r" b="b"/>
              <a:pathLst>
                <a:path w="6417" h="1905" extrusionOk="0">
                  <a:moveTo>
                    <a:pt x="1" y="276"/>
                  </a:moveTo>
                  <a:lnTo>
                    <a:pt x="76" y="0"/>
                  </a:lnTo>
                  <a:lnTo>
                    <a:pt x="6417" y="1629"/>
                  </a:lnTo>
                  <a:lnTo>
                    <a:pt x="6342" y="1905"/>
                  </a:lnTo>
                  <a:lnTo>
                    <a:pt x="1" y="2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486;p120">
              <a:extLst>
                <a:ext uri="{FF2B5EF4-FFF2-40B4-BE49-F238E27FC236}">
                  <a16:creationId xmlns:a16="http://schemas.microsoft.com/office/drawing/2014/main" id="{7C58EB9A-C767-0ECD-0764-C599185E913E}"/>
                </a:ext>
              </a:extLst>
            </p:cNvPr>
            <p:cNvSpPr/>
            <p:nvPr/>
          </p:nvSpPr>
          <p:spPr>
            <a:xfrm rot="-6251812">
              <a:off x="5899320" y="2617123"/>
              <a:ext cx="1049136" cy="293299"/>
            </a:xfrm>
            <a:custGeom>
              <a:avLst/>
              <a:gdLst/>
              <a:ahLst/>
              <a:cxnLst/>
              <a:rect l="l" t="t" r="r" b="b"/>
              <a:pathLst>
                <a:path w="6367" h="1780" extrusionOk="0">
                  <a:moveTo>
                    <a:pt x="6342" y="1780"/>
                  </a:moveTo>
                  <a:lnTo>
                    <a:pt x="1" y="151"/>
                  </a:lnTo>
                  <a:lnTo>
                    <a:pt x="26" y="0"/>
                  </a:lnTo>
                  <a:lnTo>
                    <a:pt x="6367" y="1654"/>
                  </a:lnTo>
                  <a:lnTo>
                    <a:pt x="6342" y="178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87;p120">
              <a:extLst>
                <a:ext uri="{FF2B5EF4-FFF2-40B4-BE49-F238E27FC236}">
                  <a16:creationId xmlns:a16="http://schemas.microsoft.com/office/drawing/2014/main" id="{DF31384A-95B6-2C8E-634D-EFC11D727AE5}"/>
                </a:ext>
              </a:extLst>
            </p:cNvPr>
            <p:cNvSpPr/>
            <p:nvPr/>
          </p:nvSpPr>
          <p:spPr>
            <a:xfrm rot="-6251812">
              <a:off x="6452146" y="2610662"/>
              <a:ext cx="1057374" cy="314060"/>
            </a:xfrm>
            <a:custGeom>
              <a:avLst/>
              <a:gdLst/>
              <a:ahLst/>
              <a:cxnLst/>
              <a:rect l="l" t="t" r="r" b="b"/>
              <a:pathLst>
                <a:path w="6417" h="1906" extrusionOk="0">
                  <a:moveTo>
                    <a:pt x="1" y="276"/>
                  </a:moveTo>
                  <a:lnTo>
                    <a:pt x="51" y="0"/>
                  </a:lnTo>
                  <a:lnTo>
                    <a:pt x="6417" y="1629"/>
                  </a:lnTo>
                  <a:lnTo>
                    <a:pt x="6342" y="1905"/>
                  </a:lnTo>
                  <a:lnTo>
                    <a:pt x="1" y="2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488;p120">
              <a:extLst>
                <a:ext uri="{FF2B5EF4-FFF2-40B4-BE49-F238E27FC236}">
                  <a16:creationId xmlns:a16="http://schemas.microsoft.com/office/drawing/2014/main" id="{EE5F1432-BAC6-5914-9B77-13BAED4386C7}"/>
                </a:ext>
              </a:extLst>
            </p:cNvPr>
            <p:cNvSpPr/>
            <p:nvPr/>
          </p:nvSpPr>
          <p:spPr>
            <a:xfrm rot="-6251812">
              <a:off x="6467260" y="2622428"/>
              <a:ext cx="1049136" cy="293463"/>
            </a:xfrm>
            <a:custGeom>
              <a:avLst/>
              <a:gdLst/>
              <a:ahLst/>
              <a:cxnLst/>
              <a:rect l="l" t="t" r="r" b="b"/>
              <a:pathLst>
                <a:path w="6367" h="1781" extrusionOk="0">
                  <a:moveTo>
                    <a:pt x="6342" y="1780"/>
                  </a:moveTo>
                  <a:lnTo>
                    <a:pt x="1" y="151"/>
                  </a:lnTo>
                  <a:lnTo>
                    <a:pt x="26" y="1"/>
                  </a:lnTo>
                  <a:lnTo>
                    <a:pt x="6367" y="1655"/>
                  </a:lnTo>
                  <a:lnTo>
                    <a:pt x="6342" y="178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489;p120">
              <a:extLst>
                <a:ext uri="{FF2B5EF4-FFF2-40B4-BE49-F238E27FC236}">
                  <a16:creationId xmlns:a16="http://schemas.microsoft.com/office/drawing/2014/main" id="{3162470A-685E-139E-5C51-72290E087A8C}"/>
                </a:ext>
              </a:extLst>
            </p:cNvPr>
            <p:cNvSpPr/>
            <p:nvPr/>
          </p:nvSpPr>
          <p:spPr>
            <a:xfrm rot="-6251812">
              <a:off x="6870779" y="2615407"/>
              <a:ext cx="1057374" cy="314060"/>
            </a:xfrm>
            <a:custGeom>
              <a:avLst/>
              <a:gdLst/>
              <a:ahLst/>
              <a:cxnLst/>
              <a:rect l="l" t="t" r="r" b="b"/>
              <a:pathLst>
                <a:path w="6417" h="1906" extrusionOk="0">
                  <a:moveTo>
                    <a:pt x="0" y="276"/>
                  </a:moveTo>
                  <a:lnTo>
                    <a:pt x="75" y="1"/>
                  </a:lnTo>
                  <a:lnTo>
                    <a:pt x="6416" y="1630"/>
                  </a:lnTo>
                  <a:lnTo>
                    <a:pt x="6341" y="1905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90;p120">
              <a:extLst>
                <a:ext uri="{FF2B5EF4-FFF2-40B4-BE49-F238E27FC236}">
                  <a16:creationId xmlns:a16="http://schemas.microsoft.com/office/drawing/2014/main" id="{672C48F8-7439-4322-E65C-159CED5FAC53}"/>
                </a:ext>
              </a:extLst>
            </p:cNvPr>
            <p:cNvSpPr/>
            <p:nvPr/>
          </p:nvSpPr>
          <p:spPr>
            <a:xfrm rot="-6251812">
              <a:off x="6885324" y="2626731"/>
              <a:ext cx="1053255" cy="289344"/>
            </a:xfrm>
            <a:custGeom>
              <a:avLst/>
              <a:gdLst/>
              <a:ahLst/>
              <a:cxnLst/>
              <a:rect l="l" t="t" r="r" b="b"/>
              <a:pathLst>
                <a:path w="6392" h="1756" extrusionOk="0">
                  <a:moveTo>
                    <a:pt x="6341" y="1755"/>
                  </a:moveTo>
                  <a:lnTo>
                    <a:pt x="0" y="126"/>
                  </a:lnTo>
                  <a:lnTo>
                    <a:pt x="25" y="1"/>
                  </a:lnTo>
                  <a:lnTo>
                    <a:pt x="6391" y="1630"/>
                  </a:lnTo>
                  <a:lnTo>
                    <a:pt x="6341" y="175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91;p120">
              <a:extLst>
                <a:ext uri="{FF2B5EF4-FFF2-40B4-BE49-F238E27FC236}">
                  <a16:creationId xmlns:a16="http://schemas.microsoft.com/office/drawing/2014/main" id="{B5B883A3-9377-FD80-BD54-BCD8332EAA04}"/>
                </a:ext>
              </a:extLst>
            </p:cNvPr>
            <p:cNvSpPr/>
            <p:nvPr/>
          </p:nvSpPr>
          <p:spPr>
            <a:xfrm rot="-6251812">
              <a:off x="5672538" y="3573683"/>
              <a:ext cx="334662" cy="128195"/>
            </a:xfrm>
            <a:custGeom>
              <a:avLst/>
              <a:gdLst/>
              <a:ahLst/>
              <a:cxnLst/>
              <a:rect l="l" t="t" r="r" b="b"/>
              <a:pathLst>
                <a:path w="2031" h="778" extrusionOk="0">
                  <a:moveTo>
                    <a:pt x="1" y="276"/>
                  </a:moveTo>
                  <a:lnTo>
                    <a:pt x="76" y="1"/>
                  </a:lnTo>
                  <a:lnTo>
                    <a:pt x="2031" y="502"/>
                  </a:lnTo>
                  <a:lnTo>
                    <a:pt x="1955" y="778"/>
                  </a:lnTo>
                  <a:lnTo>
                    <a:pt x="1" y="2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92;p120">
              <a:extLst>
                <a:ext uri="{FF2B5EF4-FFF2-40B4-BE49-F238E27FC236}">
                  <a16:creationId xmlns:a16="http://schemas.microsoft.com/office/drawing/2014/main" id="{49A45917-E8E3-1D09-4D6A-C0C4C5EE4CC0}"/>
                </a:ext>
              </a:extLst>
            </p:cNvPr>
            <p:cNvSpPr/>
            <p:nvPr/>
          </p:nvSpPr>
          <p:spPr>
            <a:xfrm rot="-6251812">
              <a:off x="5689728" y="3587066"/>
              <a:ext cx="326423" cy="103314"/>
            </a:xfrm>
            <a:custGeom>
              <a:avLst/>
              <a:gdLst/>
              <a:ahLst/>
              <a:cxnLst/>
              <a:rect l="l" t="t" r="r" b="b"/>
              <a:pathLst>
                <a:path w="1981" h="627" extrusionOk="0">
                  <a:moveTo>
                    <a:pt x="1955" y="627"/>
                  </a:moveTo>
                  <a:lnTo>
                    <a:pt x="1" y="125"/>
                  </a:lnTo>
                  <a:lnTo>
                    <a:pt x="51" y="0"/>
                  </a:lnTo>
                  <a:lnTo>
                    <a:pt x="1981" y="501"/>
                  </a:lnTo>
                  <a:lnTo>
                    <a:pt x="1955" y="62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93;p120">
              <a:extLst>
                <a:ext uri="{FF2B5EF4-FFF2-40B4-BE49-F238E27FC236}">
                  <a16:creationId xmlns:a16="http://schemas.microsoft.com/office/drawing/2014/main" id="{6A81222B-9132-1676-176E-E0A4C1E9CFD4}"/>
                </a:ext>
              </a:extLst>
            </p:cNvPr>
            <p:cNvSpPr/>
            <p:nvPr/>
          </p:nvSpPr>
          <p:spPr>
            <a:xfrm rot="-6251812">
              <a:off x="5957959" y="3573885"/>
              <a:ext cx="334662" cy="128195"/>
            </a:xfrm>
            <a:custGeom>
              <a:avLst/>
              <a:gdLst/>
              <a:ahLst/>
              <a:cxnLst/>
              <a:rect l="l" t="t" r="r" b="b"/>
              <a:pathLst>
                <a:path w="2031" h="778" extrusionOk="0">
                  <a:moveTo>
                    <a:pt x="0" y="277"/>
                  </a:moveTo>
                  <a:lnTo>
                    <a:pt x="76" y="1"/>
                  </a:lnTo>
                  <a:lnTo>
                    <a:pt x="2031" y="502"/>
                  </a:lnTo>
                  <a:lnTo>
                    <a:pt x="1955" y="77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94;p120">
              <a:extLst>
                <a:ext uri="{FF2B5EF4-FFF2-40B4-BE49-F238E27FC236}">
                  <a16:creationId xmlns:a16="http://schemas.microsoft.com/office/drawing/2014/main" id="{734C1799-6C3E-72E0-EF3C-76BBF346DB0F}"/>
                </a:ext>
              </a:extLst>
            </p:cNvPr>
            <p:cNvSpPr/>
            <p:nvPr/>
          </p:nvSpPr>
          <p:spPr>
            <a:xfrm rot="-6251812">
              <a:off x="5973153" y="3585714"/>
              <a:ext cx="326423" cy="107433"/>
            </a:xfrm>
            <a:custGeom>
              <a:avLst/>
              <a:gdLst/>
              <a:ahLst/>
              <a:cxnLst/>
              <a:rect l="l" t="t" r="r" b="b"/>
              <a:pathLst>
                <a:path w="1981" h="652" extrusionOk="0">
                  <a:moveTo>
                    <a:pt x="1955" y="652"/>
                  </a:moveTo>
                  <a:lnTo>
                    <a:pt x="0" y="151"/>
                  </a:lnTo>
                  <a:lnTo>
                    <a:pt x="26" y="0"/>
                  </a:lnTo>
                  <a:lnTo>
                    <a:pt x="1980" y="501"/>
                  </a:lnTo>
                  <a:lnTo>
                    <a:pt x="1955" y="65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95;p120">
              <a:extLst>
                <a:ext uri="{FF2B5EF4-FFF2-40B4-BE49-F238E27FC236}">
                  <a16:creationId xmlns:a16="http://schemas.microsoft.com/office/drawing/2014/main" id="{4EED9929-CD98-92FE-833C-BA72AD848513}"/>
                </a:ext>
              </a:extLst>
            </p:cNvPr>
            <p:cNvSpPr/>
            <p:nvPr/>
          </p:nvSpPr>
          <p:spPr>
            <a:xfrm rot="-6251812">
              <a:off x="6244109" y="3578608"/>
              <a:ext cx="330543" cy="124075"/>
            </a:xfrm>
            <a:custGeom>
              <a:avLst/>
              <a:gdLst/>
              <a:ahLst/>
              <a:cxnLst/>
              <a:rect l="l" t="t" r="r" b="b"/>
              <a:pathLst>
                <a:path w="2006" h="753" extrusionOk="0">
                  <a:moveTo>
                    <a:pt x="0" y="251"/>
                  </a:moveTo>
                  <a:lnTo>
                    <a:pt x="76" y="0"/>
                  </a:lnTo>
                  <a:lnTo>
                    <a:pt x="2005" y="501"/>
                  </a:lnTo>
                  <a:lnTo>
                    <a:pt x="1955" y="752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96;p120">
              <a:extLst>
                <a:ext uri="{FF2B5EF4-FFF2-40B4-BE49-F238E27FC236}">
                  <a16:creationId xmlns:a16="http://schemas.microsoft.com/office/drawing/2014/main" id="{FA02F03F-BF9B-5BAE-7589-41BAC00484A1}"/>
                </a:ext>
              </a:extLst>
            </p:cNvPr>
            <p:cNvSpPr/>
            <p:nvPr/>
          </p:nvSpPr>
          <p:spPr>
            <a:xfrm rot="-6251812">
              <a:off x="6256657" y="3588378"/>
              <a:ext cx="326423" cy="103478"/>
            </a:xfrm>
            <a:custGeom>
              <a:avLst/>
              <a:gdLst/>
              <a:ahLst/>
              <a:cxnLst/>
              <a:rect l="l" t="t" r="r" b="b"/>
              <a:pathLst>
                <a:path w="1981" h="628" extrusionOk="0">
                  <a:moveTo>
                    <a:pt x="1955" y="627"/>
                  </a:moveTo>
                  <a:lnTo>
                    <a:pt x="0" y="126"/>
                  </a:lnTo>
                  <a:lnTo>
                    <a:pt x="25" y="0"/>
                  </a:lnTo>
                  <a:lnTo>
                    <a:pt x="1980" y="502"/>
                  </a:lnTo>
                  <a:lnTo>
                    <a:pt x="1955" y="62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97;p120">
              <a:extLst>
                <a:ext uri="{FF2B5EF4-FFF2-40B4-BE49-F238E27FC236}">
                  <a16:creationId xmlns:a16="http://schemas.microsoft.com/office/drawing/2014/main" id="{D99A610F-D27F-78CC-73B9-A5AFEF5F6072}"/>
                </a:ext>
              </a:extLst>
            </p:cNvPr>
            <p:cNvSpPr/>
            <p:nvPr/>
          </p:nvSpPr>
          <p:spPr>
            <a:xfrm rot="-6251812">
              <a:off x="6811400" y="3579454"/>
              <a:ext cx="334662" cy="128195"/>
            </a:xfrm>
            <a:custGeom>
              <a:avLst/>
              <a:gdLst/>
              <a:ahLst/>
              <a:cxnLst/>
              <a:rect l="l" t="t" r="r" b="b"/>
              <a:pathLst>
                <a:path w="2031" h="778" extrusionOk="0">
                  <a:moveTo>
                    <a:pt x="0" y="276"/>
                  </a:moveTo>
                  <a:lnTo>
                    <a:pt x="75" y="0"/>
                  </a:lnTo>
                  <a:lnTo>
                    <a:pt x="2030" y="502"/>
                  </a:lnTo>
                  <a:lnTo>
                    <a:pt x="1955" y="777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98;p120">
              <a:extLst>
                <a:ext uri="{FF2B5EF4-FFF2-40B4-BE49-F238E27FC236}">
                  <a16:creationId xmlns:a16="http://schemas.microsoft.com/office/drawing/2014/main" id="{9FD44517-D492-A6B7-D2F0-7ACF4CC9A6DB}"/>
                </a:ext>
              </a:extLst>
            </p:cNvPr>
            <p:cNvSpPr/>
            <p:nvPr/>
          </p:nvSpPr>
          <p:spPr>
            <a:xfrm rot="-6251812">
              <a:off x="6826513" y="3591220"/>
              <a:ext cx="326423" cy="107598"/>
            </a:xfrm>
            <a:custGeom>
              <a:avLst/>
              <a:gdLst/>
              <a:ahLst/>
              <a:cxnLst/>
              <a:rect l="l" t="t" r="r" b="b"/>
              <a:pathLst>
                <a:path w="1981" h="653" extrusionOk="0">
                  <a:moveTo>
                    <a:pt x="1955" y="652"/>
                  </a:moveTo>
                  <a:lnTo>
                    <a:pt x="0" y="151"/>
                  </a:lnTo>
                  <a:lnTo>
                    <a:pt x="50" y="1"/>
                  </a:lnTo>
                  <a:lnTo>
                    <a:pt x="1980" y="502"/>
                  </a:lnTo>
                  <a:lnTo>
                    <a:pt x="1955" y="65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9;p120">
              <a:extLst>
                <a:ext uri="{FF2B5EF4-FFF2-40B4-BE49-F238E27FC236}">
                  <a16:creationId xmlns:a16="http://schemas.microsoft.com/office/drawing/2014/main" id="{1B43929D-3E72-390E-76AF-7AC577909AFF}"/>
                </a:ext>
              </a:extLst>
            </p:cNvPr>
            <p:cNvSpPr/>
            <p:nvPr/>
          </p:nvSpPr>
          <p:spPr>
            <a:xfrm rot="-6251812">
              <a:off x="7095392" y="3582662"/>
              <a:ext cx="330543" cy="128195"/>
            </a:xfrm>
            <a:custGeom>
              <a:avLst/>
              <a:gdLst/>
              <a:ahLst/>
              <a:cxnLst/>
              <a:rect l="l" t="t" r="r" b="b"/>
              <a:pathLst>
                <a:path w="2006" h="778" extrusionOk="0">
                  <a:moveTo>
                    <a:pt x="0" y="276"/>
                  </a:moveTo>
                  <a:lnTo>
                    <a:pt x="75" y="1"/>
                  </a:lnTo>
                  <a:lnTo>
                    <a:pt x="2005" y="502"/>
                  </a:lnTo>
                  <a:lnTo>
                    <a:pt x="1955" y="778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0;p120">
              <a:extLst>
                <a:ext uri="{FF2B5EF4-FFF2-40B4-BE49-F238E27FC236}">
                  <a16:creationId xmlns:a16="http://schemas.microsoft.com/office/drawing/2014/main" id="{6798E5C4-611A-6FD7-AF83-FCC423A08BF2}"/>
                </a:ext>
              </a:extLst>
            </p:cNvPr>
            <p:cNvSpPr/>
            <p:nvPr/>
          </p:nvSpPr>
          <p:spPr>
            <a:xfrm rot="-6251812">
              <a:off x="7110018" y="3594049"/>
              <a:ext cx="326423" cy="103314"/>
            </a:xfrm>
            <a:custGeom>
              <a:avLst/>
              <a:gdLst/>
              <a:ahLst/>
              <a:cxnLst/>
              <a:rect l="l" t="t" r="r" b="b"/>
              <a:pathLst>
                <a:path w="1981" h="627" extrusionOk="0">
                  <a:moveTo>
                    <a:pt x="1955" y="627"/>
                  </a:moveTo>
                  <a:lnTo>
                    <a:pt x="0" y="125"/>
                  </a:lnTo>
                  <a:lnTo>
                    <a:pt x="25" y="0"/>
                  </a:lnTo>
                  <a:lnTo>
                    <a:pt x="1980" y="501"/>
                  </a:lnTo>
                  <a:lnTo>
                    <a:pt x="1955" y="62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01;p120">
              <a:extLst>
                <a:ext uri="{FF2B5EF4-FFF2-40B4-BE49-F238E27FC236}">
                  <a16:creationId xmlns:a16="http://schemas.microsoft.com/office/drawing/2014/main" id="{5E8352EA-13EF-72B1-EB3C-869FBF1AA93A}"/>
                </a:ext>
              </a:extLst>
            </p:cNvPr>
            <p:cNvSpPr/>
            <p:nvPr/>
          </p:nvSpPr>
          <p:spPr>
            <a:xfrm rot="-6251812">
              <a:off x="7380814" y="3582864"/>
              <a:ext cx="330543" cy="128195"/>
            </a:xfrm>
            <a:custGeom>
              <a:avLst/>
              <a:gdLst/>
              <a:ahLst/>
              <a:cxnLst/>
              <a:rect l="l" t="t" r="r" b="b"/>
              <a:pathLst>
                <a:path w="2006" h="778" extrusionOk="0">
                  <a:moveTo>
                    <a:pt x="0" y="277"/>
                  </a:moveTo>
                  <a:lnTo>
                    <a:pt x="50" y="1"/>
                  </a:lnTo>
                  <a:lnTo>
                    <a:pt x="2005" y="502"/>
                  </a:lnTo>
                  <a:lnTo>
                    <a:pt x="1930" y="778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02;p120">
              <a:extLst>
                <a:ext uri="{FF2B5EF4-FFF2-40B4-BE49-F238E27FC236}">
                  <a16:creationId xmlns:a16="http://schemas.microsoft.com/office/drawing/2014/main" id="{A588D88B-B2FD-567F-400E-DEA169A6BDC6}"/>
                </a:ext>
              </a:extLst>
            </p:cNvPr>
            <p:cNvSpPr/>
            <p:nvPr/>
          </p:nvSpPr>
          <p:spPr>
            <a:xfrm rot="-6251812">
              <a:off x="7393442" y="3592696"/>
              <a:ext cx="326423" cy="107433"/>
            </a:xfrm>
            <a:custGeom>
              <a:avLst/>
              <a:gdLst/>
              <a:ahLst/>
              <a:cxnLst/>
              <a:rect l="l" t="t" r="r" b="b"/>
              <a:pathLst>
                <a:path w="1981" h="652" extrusionOk="0">
                  <a:moveTo>
                    <a:pt x="1930" y="652"/>
                  </a:moveTo>
                  <a:lnTo>
                    <a:pt x="0" y="151"/>
                  </a:lnTo>
                  <a:lnTo>
                    <a:pt x="25" y="0"/>
                  </a:lnTo>
                  <a:lnTo>
                    <a:pt x="1980" y="501"/>
                  </a:lnTo>
                  <a:lnTo>
                    <a:pt x="1930" y="65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03;p120">
              <a:extLst>
                <a:ext uri="{FF2B5EF4-FFF2-40B4-BE49-F238E27FC236}">
                  <a16:creationId xmlns:a16="http://schemas.microsoft.com/office/drawing/2014/main" id="{8655C07B-CE95-1DF7-BE4F-0F12674A74A8}"/>
                </a:ext>
              </a:extLst>
            </p:cNvPr>
            <p:cNvSpPr/>
            <p:nvPr/>
          </p:nvSpPr>
          <p:spPr>
            <a:xfrm rot="-6251812">
              <a:off x="7715149" y="3507196"/>
              <a:ext cx="417380" cy="706223"/>
            </a:xfrm>
            <a:custGeom>
              <a:avLst/>
              <a:gdLst/>
              <a:ahLst/>
              <a:cxnLst/>
              <a:rect l="l" t="t" r="r" b="b"/>
              <a:pathLst>
                <a:path w="2533" h="4286" extrusionOk="0">
                  <a:moveTo>
                    <a:pt x="2432" y="0"/>
                  </a:moveTo>
                  <a:lnTo>
                    <a:pt x="2457" y="552"/>
                  </a:lnTo>
                  <a:lnTo>
                    <a:pt x="2532" y="752"/>
                  </a:lnTo>
                  <a:cubicBezTo>
                    <a:pt x="1805" y="1529"/>
                    <a:pt x="678" y="2882"/>
                    <a:pt x="277" y="3985"/>
                  </a:cubicBezTo>
                  <a:cubicBezTo>
                    <a:pt x="277" y="3985"/>
                    <a:pt x="252" y="4236"/>
                    <a:pt x="226" y="4261"/>
                  </a:cubicBezTo>
                  <a:cubicBezTo>
                    <a:pt x="201" y="4286"/>
                    <a:pt x="1" y="3985"/>
                    <a:pt x="1" y="3985"/>
                  </a:cubicBezTo>
                  <a:cubicBezTo>
                    <a:pt x="1" y="3985"/>
                    <a:pt x="101" y="3258"/>
                    <a:pt x="151" y="3158"/>
                  </a:cubicBezTo>
                  <a:cubicBezTo>
                    <a:pt x="201" y="3083"/>
                    <a:pt x="1054" y="1529"/>
                    <a:pt x="1655" y="827"/>
                  </a:cubicBezTo>
                  <a:cubicBezTo>
                    <a:pt x="2257" y="126"/>
                    <a:pt x="2432" y="0"/>
                    <a:pt x="2432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04;p120">
              <a:extLst>
                <a:ext uri="{FF2B5EF4-FFF2-40B4-BE49-F238E27FC236}">
                  <a16:creationId xmlns:a16="http://schemas.microsoft.com/office/drawing/2014/main" id="{D6AE0803-8526-DC29-62B1-CD8AF592DAA4}"/>
                </a:ext>
              </a:extLst>
            </p:cNvPr>
            <p:cNvSpPr/>
            <p:nvPr/>
          </p:nvSpPr>
          <p:spPr>
            <a:xfrm rot="-6251812">
              <a:off x="6088210" y="3110761"/>
              <a:ext cx="1206168" cy="2126909"/>
            </a:xfrm>
            <a:custGeom>
              <a:avLst/>
              <a:gdLst/>
              <a:ahLst/>
              <a:cxnLst/>
              <a:rect l="l" t="t" r="r" b="b"/>
              <a:pathLst>
                <a:path w="7320" h="12908" extrusionOk="0">
                  <a:moveTo>
                    <a:pt x="1" y="11805"/>
                  </a:moveTo>
                  <a:lnTo>
                    <a:pt x="3059" y="0"/>
                  </a:lnTo>
                  <a:lnTo>
                    <a:pt x="7319" y="1103"/>
                  </a:lnTo>
                  <a:lnTo>
                    <a:pt x="4287" y="12907"/>
                  </a:lnTo>
                  <a:lnTo>
                    <a:pt x="1" y="1180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05;p120">
              <a:extLst>
                <a:ext uri="{FF2B5EF4-FFF2-40B4-BE49-F238E27FC236}">
                  <a16:creationId xmlns:a16="http://schemas.microsoft.com/office/drawing/2014/main" id="{C3B5D70F-E655-5992-7163-9DEABE9DC28E}"/>
                </a:ext>
              </a:extLst>
            </p:cNvPr>
            <p:cNvSpPr/>
            <p:nvPr/>
          </p:nvSpPr>
          <p:spPr>
            <a:xfrm rot="-6251812">
              <a:off x="5782232" y="4042705"/>
              <a:ext cx="342901" cy="359373"/>
            </a:xfrm>
            <a:custGeom>
              <a:avLst/>
              <a:gdLst/>
              <a:ahLst/>
              <a:cxnLst/>
              <a:rect l="l" t="t" r="r" b="b"/>
              <a:pathLst>
                <a:path w="2081" h="2181" extrusionOk="0">
                  <a:moveTo>
                    <a:pt x="928" y="727"/>
                  </a:moveTo>
                  <a:lnTo>
                    <a:pt x="627" y="652"/>
                  </a:lnTo>
                  <a:lnTo>
                    <a:pt x="452" y="1279"/>
                  </a:lnTo>
                  <a:lnTo>
                    <a:pt x="777" y="1354"/>
                  </a:lnTo>
                  <a:close/>
                  <a:moveTo>
                    <a:pt x="1279" y="828"/>
                  </a:moveTo>
                  <a:lnTo>
                    <a:pt x="978" y="752"/>
                  </a:lnTo>
                  <a:lnTo>
                    <a:pt x="802" y="1354"/>
                  </a:lnTo>
                  <a:lnTo>
                    <a:pt x="1103" y="1429"/>
                  </a:lnTo>
                  <a:close/>
                  <a:moveTo>
                    <a:pt x="1630" y="903"/>
                  </a:moveTo>
                  <a:lnTo>
                    <a:pt x="1304" y="828"/>
                  </a:lnTo>
                  <a:lnTo>
                    <a:pt x="1153" y="1454"/>
                  </a:lnTo>
                  <a:lnTo>
                    <a:pt x="1454" y="1529"/>
                  </a:lnTo>
                  <a:close/>
                  <a:moveTo>
                    <a:pt x="1454" y="251"/>
                  </a:moveTo>
                  <a:lnTo>
                    <a:pt x="1780" y="326"/>
                  </a:lnTo>
                  <a:lnTo>
                    <a:pt x="1630" y="853"/>
                  </a:lnTo>
                  <a:lnTo>
                    <a:pt x="1329" y="777"/>
                  </a:lnTo>
                  <a:close/>
                  <a:moveTo>
                    <a:pt x="1103" y="176"/>
                  </a:moveTo>
                  <a:lnTo>
                    <a:pt x="1429" y="251"/>
                  </a:lnTo>
                  <a:lnTo>
                    <a:pt x="1279" y="752"/>
                  </a:lnTo>
                  <a:lnTo>
                    <a:pt x="978" y="677"/>
                  </a:lnTo>
                  <a:close/>
                  <a:moveTo>
                    <a:pt x="777" y="76"/>
                  </a:moveTo>
                  <a:lnTo>
                    <a:pt x="1078" y="151"/>
                  </a:lnTo>
                  <a:lnTo>
                    <a:pt x="928" y="677"/>
                  </a:lnTo>
                  <a:lnTo>
                    <a:pt x="627" y="602"/>
                  </a:lnTo>
                  <a:close/>
                  <a:moveTo>
                    <a:pt x="326" y="527"/>
                  </a:moveTo>
                  <a:lnTo>
                    <a:pt x="477" y="0"/>
                  </a:lnTo>
                  <a:lnTo>
                    <a:pt x="727" y="76"/>
                  </a:lnTo>
                  <a:lnTo>
                    <a:pt x="577" y="577"/>
                  </a:lnTo>
                  <a:close/>
                  <a:moveTo>
                    <a:pt x="151" y="1178"/>
                  </a:moveTo>
                  <a:lnTo>
                    <a:pt x="326" y="577"/>
                  </a:lnTo>
                  <a:lnTo>
                    <a:pt x="577" y="652"/>
                  </a:lnTo>
                  <a:lnTo>
                    <a:pt x="427" y="1254"/>
                  </a:lnTo>
                  <a:close/>
                  <a:moveTo>
                    <a:pt x="276" y="1830"/>
                  </a:moveTo>
                  <a:lnTo>
                    <a:pt x="0" y="1755"/>
                  </a:lnTo>
                  <a:lnTo>
                    <a:pt x="151" y="1254"/>
                  </a:lnTo>
                  <a:lnTo>
                    <a:pt x="401" y="1304"/>
                  </a:lnTo>
                  <a:close/>
                  <a:moveTo>
                    <a:pt x="627" y="1930"/>
                  </a:moveTo>
                  <a:lnTo>
                    <a:pt x="301" y="1855"/>
                  </a:lnTo>
                  <a:lnTo>
                    <a:pt x="452" y="1329"/>
                  </a:lnTo>
                  <a:lnTo>
                    <a:pt x="752" y="1404"/>
                  </a:lnTo>
                  <a:close/>
                  <a:moveTo>
                    <a:pt x="978" y="2005"/>
                  </a:moveTo>
                  <a:lnTo>
                    <a:pt x="652" y="1930"/>
                  </a:lnTo>
                  <a:lnTo>
                    <a:pt x="802" y="1404"/>
                  </a:lnTo>
                  <a:lnTo>
                    <a:pt x="1103" y="1504"/>
                  </a:lnTo>
                  <a:close/>
                  <a:moveTo>
                    <a:pt x="1304" y="2106"/>
                  </a:moveTo>
                  <a:lnTo>
                    <a:pt x="1003" y="2031"/>
                  </a:lnTo>
                  <a:lnTo>
                    <a:pt x="1153" y="1504"/>
                  </a:lnTo>
                  <a:lnTo>
                    <a:pt x="1454" y="1579"/>
                  </a:lnTo>
                  <a:close/>
                  <a:moveTo>
                    <a:pt x="1755" y="1655"/>
                  </a:moveTo>
                  <a:lnTo>
                    <a:pt x="1604" y="2181"/>
                  </a:lnTo>
                  <a:lnTo>
                    <a:pt x="1354" y="2106"/>
                  </a:lnTo>
                  <a:lnTo>
                    <a:pt x="1504" y="1604"/>
                  </a:lnTo>
                  <a:close/>
                  <a:moveTo>
                    <a:pt x="1930" y="978"/>
                  </a:moveTo>
                  <a:lnTo>
                    <a:pt x="1755" y="1604"/>
                  </a:lnTo>
                  <a:lnTo>
                    <a:pt x="1504" y="1529"/>
                  </a:lnTo>
                  <a:lnTo>
                    <a:pt x="1655" y="928"/>
                  </a:lnTo>
                  <a:close/>
                  <a:moveTo>
                    <a:pt x="2081" y="401"/>
                  </a:moveTo>
                  <a:lnTo>
                    <a:pt x="1930" y="928"/>
                  </a:lnTo>
                  <a:lnTo>
                    <a:pt x="1680" y="853"/>
                  </a:lnTo>
                  <a:lnTo>
                    <a:pt x="1805" y="351"/>
                  </a:lnTo>
                  <a:lnTo>
                    <a:pt x="2081" y="4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06;p120">
              <a:extLst>
                <a:ext uri="{FF2B5EF4-FFF2-40B4-BE49-F238E27FC236}">
                  <a16:creationId xmlns:a16="http://schemas.microsoft.com/office/drawing/2014/main" id="{305BCC6C-6DEA-F016-A461-B59AA38FB6FB}"/>
                </a:ext>
              </a:extLst>
            </p:cNvPr>
            <p:cNvSpPr/>
            <p:nvPr/>
          </p:nvSpPr>
          <p:spPr>
            <a:xfrm rot="-6251812">
              <a:off x="6138396" y="4044571"/>
              <a:ext cx="338782" cy="359538"/>
            </a:xfrm>
            <a:custGeom>
              <a:avLst/>
              <a:gdLst/>
              <a:ahLst/>
              <a:cxnLst/>
              <a:rect l="l" t="t" r="r" b="b"/>
              <a:pathLst>
                <a:path w="2056" h="2182" extrusionOk="0">
                  <a:moveTo>
                    <a:pt x="902" y="727"/>
                  </a:moveTo>
                  <a:lnTo>
                    <a:pt x="602" y="652"/>
                  </a:lnTo>
                  <a:lnTo>
                    <a:pt x="451" y="1279"/>
                  </a:lnTo>
                  <a:lnTo>
                    <a:pt x="752" y="1354"/>
                  </a:lnTo>
                  <a:close/>
                  <a:moveTo>
                    <a:pt x="1253" y="828"/>
                  </a:moveTo>
                  <a:lnTo>
                    <a:pt x="953" y="753"/>
                  </a:lnTo>
                  <a:lnTo>
                    <a:pt x="802" y="1354"/>
                  </a:lnTo>
                  <a:lnTo>
                    <a:pt x="1103" y="1429"/>
                  </a:lnTo>
                  <a:close/>
                  <a:moveTo>
                    <a:pt x="1604" y="928"/>
                  </a:moveTo>
                  <a:lnTo>
                    <a:pt x="1303" y="828"/>
                  </a:lnTo>
                  <a:lnTo>
                    <a:pt x="1153" y="1454"/>
                  </a:lnTo>
                  <a:lnTo>
                    <a:pt x="1454" y="1530"/>
                  </a:lnTo>
                  <a:close/>
                  <a:moveTo>
                    <a:pt x="1454" y="251"/>
                  </a:moveTo>
                  <a:lnTo>
                    <a:pt x="1755" y="352"/>
                  </a:lnTo>
                  <a:lnTo>
                    <a:pt x="1629" y="853"/>
                  </a:lnTo>
                  <a:lnTo>
                    <a:pt x="1328" y="778"/>
                  </a:lnTo>
                  <a:close/>
                  <a:moveTo>
                    <a:pt x="1103" y="176"/>
                  </a:moveTo>
                  <a:lnTo>
                    <a:pt x="1404" y="251"/>
                  </a:lnTo>
                  <a:lnTo>
                    <a:pt x="1278" y="778"/>
                  </a:lnTo>
                  <a:lnTo>
                    <a:pt x="978" y="702"/>
                  </a:lnTo>
                  <a:close/>
                  <a:moveTo>
                    <a:pt x="752" y="76"/>
                  </a:moveTo>
                  <a:lnTo>
                    <a:pt x="1053" y="151"/>
                  </a:lnTo>
                  <a:lnTo>
                    <a:pt x="927" y="677"/>
                  </a:lnTo>
                  <a:lnTo>
                    <a:pt x="627" y="602"/>
                  </a:lnTo>
                  <a:close/>
                  <a:moveTo>
                    <a:pt x="326" y="527"/>
                  </a:moveTo>
                  <a:lnTo>
                    <a:pt x="451" y="1"/>
                  </a:lnTo>
                  <a:lnTo>
                    <a:pt x="702" y="76"/>
                  </a:lnTo>
                  <a:lnTo>
                    <a:pt x="577" y="577"/>
                  </a:lnTo>
                  <a:close/>
                  <a:moveTo>
                    <a:pt x="151" y="1204"/>
                  </a:moveTo>
                  <a:lnTo>
                    <a:pt x="301" y="577"/>
                  </a:lnTo>
                  <a:lnTo>
                    <a:pt x="552" y="652"/>
                  </a:lnTo>
                  <a:lnTo>
                    <a:pt x="401" y="1254"/>
                  </a:lnTo>
                  <a:close/>
                  <a:moveTo>
                    <a:pt x="251" y="1830"/>
                  </a:moveTo>
                  <a:lnTo>
                    <a:pt x="0" y="1780"/>
                  </a:lnTo>
                  <a:lnTo>
                    <a:pt x="125" y="1254"/>
                  </a:lnTo>
                  <a:lnTo>
                    <a:pt x="401" y="1329"/>
                  </a:lnTo>
                  <a:close/>
                  <a:moveTo>
                    <a:pt x="602" y="1931"/>
                  </a:moveTo>
                  <a:lnTo>
                    <a:pt x="301" y="1855"/>
                  </a:lnTo>
                  <a:lnTo>
                    <a:pt x="426" y="1329"/>
                  </a:lnTo>
                  <a:lnTo>
                    <a:pt x="752" y="1404"/>
                  </a:lnTo>
                  <a:close/>
                  <a:moveTo>
                    <a:pt x="953" y="2006"/>
                  </a:moveTo>
                  <a:lnTo>
                    <a:pt x="652" y="1931"/>
                  </a:lnTo>
                  <a:lnTo>
                    <a:pt x="777" y="1429"/>
                  </a:lnTo>
                  <a:lnTo>
                    <a:pt x="1078" y="1504"/>
                  </a:lnTo>
                  <a:close/>
                  <a:moveTo>
                    <a:pt x="1303" y="2106"/>
                  </a:moveTo>
                  <a:lnTo>
                    <a:pt x="1003" y="2031"/>
                  </a:lnTo>
                  <a:lnTo>
                    <a:pt x="1128" y="1504"/>
                  </a:lnTo>
                  <a:lnTo>
                    <a:pt x="1429" y="1580"/>
                  </a:lnTo>
                  <a:close/>
                  <a:moveTo>
                    <a:pt x="1729" y="1655"/>
                  </a:moveTo>
                  <a:lnTo>
                    <a:pt x="1604" y="2181"/>
                  </a:lnTo>
                  <a:lnTo>
                    <a:pt x="1354" y="2131"/>
                  </a:lnTo>
                  <a:lnTo>
                    <a:pt x="1479" y="1605"/>
                  </a:lnTo>
                  <a:close/>
                  <a:moveTo>
                    <a:pt x="1905" y="1003"/>
                  </a:moveTo>
                  <a:lnTo>
                    <a:pt x="1755" y="1605"/>
                  </a:lnTo>
                  <a:lnTo>
                    <a:pt x="1504" y="1555"/>
                  </a:lnTo>
                  <a:lnTo>
                    <a:pt x="1654" y="928"/>
                  </a:lnTo>
                  <a:close/>
                  <a:moveTo>
                    <a:pt x="2055" y="427"/>
                  </a:moveTo>
                  <a:lnTo>
                    <a:pt x="1930" y="928"/>
                  </a:lnTo>
                  <a:lnTo>
                    <a:pt x="1679" y="878"/>
                  </a:lnTo>
                  <a:lnTo>
                    <a:pt x="1805" y="352"/>
                  </a:lnTo>
                  <a:lnTo>
                    <a:pt x="2055" y="42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07;p120">
              <a:extLst>
                <a:ext uri="{FF2B5EF4-FFF2-40B4-BE49-F238E27FC236}">
                  <a16:creationId xmlns:a16="http://schemas.microsoft.com/office/drawing/2014/main" id="{C3E5767E-A3DD-C341-460D-9ADBF0468C9F}"/>
                </a:ext>
              </a:extLst>
            </p:cNvPr>
            <p:cNvSpPr/>
            <p:nvPr/>
          </p:nvSpPr>
          <p:spPr>
            <a:xfrm rot="-6251812">
              <a:off x="6905584" y="4046464"/>
              <a:ext cx="338782" cy="359538"/>
            </a:xfrm>
            <a:custGeom>
              <a:avLst/>
              <a:gdLst/>
              <a:ahLst/>
              <a:cxnLst/>
              <a:rect l="l" t="t" r="r" b="b"/>
              <a:pathLst>
                <a:path w="2056" h="2182" extrusionOk="0">
                  <a:moveTo>
                    <a:pt x="903" y="728"/>
                  </a:moveTo>
                  <a:lnTo>
                    <a:pt x="602" y="653"/>
                  </a:lnTo>
                  <a:lnTo>
                    <a:pt x="451" y="1254"/>
                  </a:lnTo>
                  <a:lnTo>
                    <a:pt x="752" y="1329"/>
                  </a:lnTo>
                  <a:close/>
                  <a:moveTo>
                    <a:pt x="1253" y="803"/>
                  </a:moveTo>
                  <a:lnTo>
                    <a:pt x="953" y="728"/>
                  </a:lnTo>
                  <a:lnTo>
                    <a:pt x="802" y="1354"/>
                  </a:lnTo>
                  <a:lnTo>
                    <a:pt x="1103" y="1430"/>
                  </a:lnTo>
                  <a:close/>
                  <a:moveTo>
                    <a:pt x="1604" y="903"/>
                  </a:moveTo>
                  <a:lnTo>
                    <a:pt x="1304" y="828"/>
                  </a:lnTo>
                  <a:lnTo>
                    <a:pt x="1153" y="1430"/>
                  </a:lnTo>
                  <a:lnTo>
                    <a:pt x="1454" y="1505"/>
                  </a:lnTo>
                  <a:close/>
                  <a:moveTo>
                    <a:pt x="1454" y="252"/>
                  </a:moveTo>
                  <a:lnTo>
                    <a:pt x="1755" y="327"/>
                  </a:lnTo>
                  <a:lnTo>
                    <a:pt x="1629" y="853"/>
                  </a:lnTo>
                  <a:lnTo>
                    <a:pt x="1304" y="753"/>
                  </a:lnTo>
                  <a:close/>
                  <a:moveTo>
                    <a:pt x="1103" y="151"/>
                  </a:moveTo>
                  <a:lnTo>
                    <a:pt x="1404" y="227"/>
                  </a:lnTo>
                  <a:lnTo>
                    <a:pt x="1278" y="753"/>
                  </a:lnTo>
                  <a:lnTo>
                    <a:pt x="953" y="678"/>
                  </a:lnTo>
                  <a:close/>
                  <a:moveTo>
                    <a:pt x="752" y="76"/>
                  </a:moveTo>
                  <a:lnTo>
                    <a:pt x="1053" y="151"/>
                  </a:lnTo>
                  <a:lnTo>
                    <a:pt x="928" y="653"/>
                  </a:lnTo>
                  <a:lnTo>
                    <a:pt x="627" y="577"/>
                  </a:lnTo>
                  <a:close/>
                  <a:moveTo>
                    <a:pt x="326" y="502"/>
                  </a:moveTo>
                  <a:lnTo>
                    <a:pt x="451" y="1"/>
                  </a:lnTo>
                  <a:lnTo>
                    <a:pt x="702" y="51"/>
                  </a:lnTo>
                  <a:lnTo>
                    <a:pt x="577" y="577"/>
                  </a:lnTo>
                  <a:close/>
                  <a:moveTo>
                    <a:pt x="151" y="1179"/>
                  </a:moveTo>
                  <a:lnTo>
                    <a:pt x="301" y="577"/>
                  </a:lnTo>
                  <a:lnTo>
                    <a:pt x="552" y="628"/>
                  </a:lnTo>
                  <a:lnTo>
                    <a:pt x="401" y="1254"/>
                  </a:lnTo>
                  <a:close/>
                  <a:moveTo>
                    <a:pt x="251" y="1831"/>
                  </a:moveTo>
                  <a:lnTo>
                    <a:pt x="0" y="1755"/>
                  </a:lnTo>
                  <a:lnTo>
                    <a:pt x="126" y="1229"/>
                  </a:lnTo>
                  <a:lnTo>
                    <a:pt x="376" y="1304"/>
                  </a:lnTo>
                  <a:close/>
                  <a:moveTo>
                    <a:pt x="602" y="1906"/>
                  </a:moveTo>
                  <a:lnTo>
                    <a:pt x="301" y="1831"/>
                  </a:lnTo>
                  <a:lnTo>
                    <a:pt x="426" y="1304"/>
                  </a:lnTo>
                  <a:lnTo>
                    <a:pt x="727" y="1404"/>
                  </a:lnTo>
                  <a:close/>
                  <a:moveTo>
                    <a:pt x="953" y="2006"/>
                  </a:moveTo>
                  <a:lnTo>
                    <a:pt x="652" y="1931"/>
                  </a:lnTo>
                  <a:lnTo>
                    <a:pt x="777" y="1404"/>
                  </a:lnTo>
                  <a:lnTo>
                    <a:pt x="1078" y="1480"/>
                  </a:lnTo>
                  <a:close/>
                  <a:moveTo>
                    <a:pt x="1304" y="2081"/>
                  </a:moveTo>
                  <a:lnTo>
                    <a:pt x="1003" y="2006"/>
                  </a:lnTo>
                  <a:lnTo>
                    <a:pt x="1128" y="1505"/>
                  </a:lnTo>
                  <a:lnTo>
                    <a:pt x="1429" y="1580"/>
                  </a:lnTo>
                  <a:close/>
                  <a:moveTo>
                    <a:pt x="1730" y="1655"/>
                  </a:moveTo>
                  <a:lnTo>
                    <a:pt x="1604" y="2181"/>
                  </a:lnTo>
                  <a:lnTo>
                    <a:pt x="1354" y="2106"/>
                  </a:lnTo>
                  <a:lnTo>
                    <a:pt x="1479" y="1580"/>
                  </a:lnTo>
                  <a:close/>
                  <a:moveTo>
                    <a:pt x="1905" y="978"/>
                  </a:moveTo>
                  <a:lnTo>
                    <a:pt x="1755" y="1605"/>
                  </a:lnTo>
                  <a:lnTo>
                    <a:pt x="1479" y="1530"/>
                  </a:lnTo>
                  <a:lnTo>
                    <a:pt x="1654" y="903"/>
                  </a:lnTo>
                  <a:close/>
                  <a:moveTo>
                    <a:pt x="2055" y="402"/>
                  </a:moveTo>
                  <a:lnTo>
                    <a:pt x="1930" y="928"/>
                  </a:lnTo>
                  <a:lnTo>
                    <a:pt x="1654" y="853"/>
                  </a:lnTo>
                  <a:lnTo>
                    <a:pt x="1805" y="327"/>
                  </a:lnTo>
                  <a:lnTo>
                    <a:pt x="2055" y="402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08;p120">
              <a:extLst>
                <a:ext uri="{FF2B5EF4-FFF2-40B4-BE49-F238E27FC236}">
                  <a16:creationId xmlns:a16="http://schemas.microsoft.com/office/drawing/2014/main" id="{7F1DFE57-419F-9A0F-EA11-9DE3361697A1}"/>
                </a:ext>
              </a:extLst>
            </p:cNvPr>
            <p:cNvSpPr/>
            <p:nvPr/>
          </p:nvSpPr>
          <p:spPr>
            <a:xfrm rot="-6251812">
              <a:off x="7260233" y="4050651"/>
              <a:ext cx="338782" cy="359373"/>
            </a:xfrm>
            <a:custGeom>
              <a:avLst/>
              <a:gdLst/>
              <a:ahLst/>
              <a:cxnLst/>
              <a:rect l="l" t="t" r="r" b="b"/>
              <a:pathLst>
                <a:path w="2056" h="2181" extrusionOk="0">
                  <a:moveTo>
                    <a:pt x="928" y="727"/>
                  </a:moveTo>
                  <a:lnTo>
                    <a:pt x="627" y="652"/>
                  </a:lnTo>
                  <a:lnTo>
                    <a:pt x="452" y="1253"/>
                  </a:lnTo>
                  <a:lnTo>
                    <a:pt x="753" y="1329"/>
                  </a:lnTo>
                  <a:close/>
                  <a:moveTo>
                    <a:pt x="1279" y="827"/>
                  </a:moveTo>
                  <a:lnTo>
                    <a:pt x="953" y="727"/>
                  </a:lnTo>
                  <a:lnTo>
                    <a:pt x="803" y="1354"/>
                  </a:lnTo>
                  <a:lnTo>
                    <a:pt x="1104" y="1429"/>
                  </a:lnTo>
                  <a:close/>
                  <a:moveTo>
                    <a:pt x="1630" y="902"/>
                  </a:moveTo>
                  <a:lnTo>
                    <a:pt x="1304" y="827"/>
                  </a:lnTo>
                  <a:lnTo>
                    <a:pt x="1154" y="1429"/>
                  </a:lnTo>
                  <a:lnTo>
                    <a:pt x="1455" y="1529"/>
                  </a:lnTo>
                  <a:close/>
                  <a:moveTo>
                    <a:pt x="1455" y="251"/>
                  </a:moveTo>
                  <a:lnTo>
                    <a:pt x="1780" y="326"/>
                  </a:lnTo>
                  <a:lnTo>
                    <a:pt x="1630" y="852"/>
                  </a:lnTo>
                  <a:lnTo>
                    <a:pt x="1329" y="777"/>
                  </a:lnTo>
                  <a:close/>
                  <a:moveTo>
                    <a:pt x="1104" y="151"/>
                  </a:moveTo>
                  <a:lnTo>
                    <a:pt x="1429" y="251"/>
                  </a:lnTo>
                  <a:lnTo>
                    <a:pt x="1279" y="752"/>
                  </a:lnTo>
                  <a:lnTo>
                    <a:pt x="978" y="677"/>
                  </a:lnTo>
                  <a:close/>
                  <a:moveTo>
                    <a:pt x="753" y="75"/>
                  </a:moveTo>
                  <a:lnTo>
                    <a:pt x="1079" y="151"/>
                  </a:lnTo>
                  <a:lnTo>
                    <a:pt x="928" y="677"/>
                  </a:lnTo>
                  <a:lnTo>
                    <a:pt x="627" y="602"/>
                  </a:lnTo>
                  <a:close/>
                  <a:moveTo>
                    <a:pt x="327" y="501"/>
                  </a:moveTo>
                  <a:lnTo>
                    <a:pt x="477" y="0"/>
                  </a:lnTo>
                  <a:lnTo>
                    <a:pt x="728" y="50"/>
                  </a:lnTo>
                  <a:lnTo>
                    <a:pt x="577" y="577"/>
                  </a:lnTo>
                  <a:close/>
                  <a:moveTo>
                    <a:pt x="151" y="1178"/>
                  </a:moveTo>
                  <a:lnTo>
                    <a:pt x="327" y="577"/>
                  </a:lnTo>
                  <a:lnTo>
                    <a:pt x="577" y="627"/>
                  </a:lnTo>
                  <a:lnTo>
                    <a:pt x="427" y="1253"/>
                  </a:lnTo>
                  <a:close/>
                  <a:moveTo>
                    <a:pt x="277" y="1830"/>
                  </a:moveTo>
                  <a:lnTo>
                    <a:pt x="1" y="1755"/>
                  </a:lnTo>
                  <a:lnTo>
                    <a:pt x="151" y="1253"/>
                  </a:lnTo>
                  <a:lnTo>
                    <a:pt x="402" y="1303"/>
                  </a:lnTo>
                  <a:close/>
                  <a:moveTo>
                    <a:pt x="627" y="1905"/>
                  </a:moveTo>
                  <a:lnTo>
                    <a:pt x="302" y="1830"/>
                  </a:lnTo>
                  <a:lnTo>
                    <a:pt x="452" y="1329"/>
                  </a:lnTo>
                  <a:lnTo>
                    <a:pt x="753" y="1404"/>
                  </a:lnTo>
                  <a:close/>
                  <a:moveTo>
                    <a:pt x="953" y="2005"/>
                  </a:moveTo>
                  <a:lnTo>
                    <a:pt x="652" y="1930"/>
                  </a:lnTo>
                  <a:lnTo>
                    <a:pt x="803" y="1404"/>
                  </a:lnTo>
                  <a:lnTo>
                    <a:pt x="1104" y="1479"/>
                  </a:lnTo>
                  <a:close/>
                  <a:moveTo>
                    <a:pt x="1304" y="2105"/>
                  </a:moveTo>
                  <a:lnTo>
                    <a:pt x="1003" y="2030"/>
                  </a:lnTo>
                  <a:lnTo>
                    <a:pt x="1129" y="1504"/>
                  </a:lnTo>
                  <a:lnTo>
                    <a:pt x="1455" y="1579"/>
                  </a:lnTo>
                  <a:close/>
                  <a:moveTo>
                    <a:pt x="1755" y="1654"/>
                  </a:moveTo>
                  <a:lnTo>
                    <a:pt x="1605" y="2181"/>
                  </a:lnTo>
                  <a:lnTo>
                    <a:pt x="1354" y="2105"/>
                  </a:lnTo>
                  <a:lnTo>
                    <a:pt x="1480" y="1579"/>
                  </a:lnTo>
                  <a:close/>
                  <a:moveTo>
                    <a:pt x="1931" y="978"/>
                  </a:moveTo>
                  <a:lnTo>
                    <a:pt x="1755" y="1604"/>
                  </a:lnTo>
                  <a:lnTo>
                    <a:pt x="1505" y="1529"/>
                  </a:lnTo>
                  <a:lnTo>
                    <a:pt x="1655" y="928"/>
                  </a:lnTo>
                  <a:close/>
                  <a:moveTo>
                    <a:pt x="2056" y="401"/>
                  </a:moveTo>
                  <a:lnTo>
                    <a:pt x="1931" y="928"/>
                  </a:lnTo>
                  <a:lnTo>
                    <a:pt x="1680" y="852"/>
                  </a:lnTo>
                  <a:lnTo>
                    <a:pt x="1805" y="351"/>
                  </a:lnTo>
                  <a:lnTo>
                    <a:pt x="2056" y="40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09;p120">
              <a:extLst>
                <a:ext uri="{FF2B5EF4-FFF2-40B4-BE49-F238E27FC236}">
                  <a16:creationId xmlns:a16="http://schemas.microsoft.com/office/drawing/2014/main" id="{F5E9ED7B-95B0-DC56-6D41-F384F2E01D89}"/>
                </a:ext>
              </a:extLst>
            </p:cNvPr>
            <p:cNvSpPr/>
            <p:nvPr/>
          </p:nvSpPr>
          <p:spPr>
            <a:xfrm rot="-6251812">
              <a:off x="5387455" y="3453525"/>
              <a:ext cx="152913" cy="797179"/>
            </a:xfrm>
            <a:custGeom>
              <a:avLst/>
              <a:gdLst/>
              <a:ahLst/>
              <a:cxnLst/>
              <a:rect l="l" t="t" r="r" b="b"/>
              <a:pathLst>
                <a:path w="928" h="4838" extrusionOk="0">
                  <a:moveTo>
                    <a:pt x="476" y="4837"/>
                  </a:moveTo>
                  <a:lnTo>
                    <a:pt x="777" y="4386"/>
                  </a:lnTo>
                  <a:lnTo>
                    <a:pt x="928" y="4236"/>
                  </a:lnTo>
                  <a:cubicBezTo>
                    <a:pt x="652" y="3208"/>
                    <a:pt x="326" y="1454"/>
                    <a:pt x="501" y="301"/>
                  </a:cubicBezTo>
                  <a:cubicBezTo>
                    <a:pt x="501" y="301"/>
                    <a:pt x="602" y="75"/>
                    <a:pt x="602" y="50"/>
                  </a:cubicBezTo>
                  <a:cubicBezTo>
                    <a:pt x="602" y="0"/>
                    <a:pt x="276" y="176"/>
                    <a:pt x="276" y="176"/>
                  </a:cubicBezTo>
                  <a:cubicBezTo>
                    <a:pt x="276" y="176"/>
                    <a:pt x="0" y="877"/>
                    <a:pt x="0" y="978"/>
                  </a:cubicBezTo>
                  <a:cubicBezTo>
                    <a:pt x="0" y="1078"/>
                    <a:pt x="0" y="2832"/>
                    <a:pt x="176" y="3735"/>
                  </a:cubicBezTo>
                  <a:cubicBezTo>
                    <a:pt x="376" y="4637"/>
                    <a:pt x="476" y="4837"/>
                    <a:pt x="476" y="48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10;p120">
              <a:extLst>
                <a:ext uri="{FF2B5EF4-FFF2-40B4-BE49-F238E27FC236}">
                  <a16:creationId xmlns:a16="http://schemas.microsoft.com/office/drawing/2014/main" id="{3D2D47E1-6B65-9B35-3735-7F19D42697F8}"/>
                </a:ext>
              </a:extLst>
            </p:cNvPr>
            <p:cNvSpPr/>
            <p:nvPr/>
          </p:nvSpPr>
          <p:spPr>
            <a:xfrm rot="-6251812">
              <a:off x="6240591" y="2381169"/>
              <a:ext cx="884029" cy="3130385"/>
            </a:xfrm>
            <a:custGeom>
              <a:avLst/>
              <a:gdLst/>
              <a:ahLst/>
              <a:cxnLst/>
              <a:rect l="l" t="t" r="r" b="b"/>
              <a:pathLst>
                <a:path w="5365" h="18998" extrusionOk="0">
                  <a:moveTo>
                    <a:pt x="5364" y="4411"/>
                  </a:moveTo>
                  <a:cubicBezTo>
                    <a:pt x="4913" y="3684"/>
                    <a:pt x="4738" y="802"/>
                    <a:pt x="4863" y="251"/>
                  </a:cubicBezTo>
                  <a:cubicBezTo>
                    <a:pt x="4913" y="0"/>
                    <a:pt x="4011" y="1604"/>
                    <a:pt x="3560" y="3434"/>
                  </a:cubicBezTo>
                  <a:cubicBezTo>
                    <a:pt x="3083" y="5364"/>
                    <a:pt x="2256" y="8421"/>
                    <a:pt x="2006" y="9374"/>
                  </a:cubicBezTo>
                  <a:cubicBezTo>
                    <a:pt x="1780" y="10351"/>
                    <a:pt x="1003" y="13409"/>
                    <a:pt x="502" y="15339"/>
                  </a:cubicBezTo>
                  <a:cubicBezTo>
                    <a:pt x="1" y="17168"/>
                    <a:pt x="26" y="18998"/>
                    <a:pt x="101" y="18747"/>
                  </a:cubicBezTo>
                  <a:cubicBezTo>
                    <a:pt x="251" y="18221"/>
                    <a:pt x="1805" y="15765"/>
                    <a:pt x="2532" y="15339"/>
                  </a:cubicBezTo>
                  <a:lnTo>
                    <a:pt x="3986" y="9900"/>
                  </a:lnTo>
                  <a:lnTo>
                    <a:pt x="5364" y="4411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511;p120">
              <a:extLst>
                <a:ext uri="{FF2B5EF4-FFF2-40B4-BE49-F238E27FC236}">
                  <a16:creationId xmlns:a16="http://schemas.microsoft.com/office/drawing/2014/main" id="{FC247BA5-309A-AB06-74E9-0CC030A3F9C3}"/>
                </a:ext>
              </a:extLst>
            </p:cNvPr>
            <p:cNvSpPr/>
            <p:nvPr/>
          </p:nvSpPr>
          <p:spPr>
            <a:xfrm rot="-6251812">
              <a:off x="5364366" y="4210280"/>
              <a:ext cx="470933" cy="173507"/>
            </a:xfrm>
            <a:custGeom>
              <a:avLst/>
              <a:gdLst/>
              <a:ahLst/>
              <a:cxnLst/>
              <a:rect l="l" t="t" r="r" b="b"/>
              <a:pathLst>
                <a:path w="2858" h="1053" extrusionOk="0">
                  <a:moveTo>
                    <a:pt x="1" y="351"/>
                  </a:moveTo>
                  <a:lnTo>
                    <a:pt x="101" y="0"/>
                  </a:lnTo>
                  <a:lnTo>
                    <a:pt x="2858" y="727"/>
                  </a:lnTo>
                  <a:lnTo>
                    <a:pt x="2783" y="1053"/>
                  </a:lnTo>
                  <a:lnTo>
                    <a:pt x="1" y="35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512;p120">
              <a:extLst>
                <a:ext uri="{FF2B5EF4-FFF2-40B4-BE49-F238E27FC236}">
                  <a16:creationId xmlns:a16="http://schemas.microsoft.com/office/drawing/2014/main" id="{0DE781D4-1C6C-C13D-1CE3-AD305F83687D}"/>
                </a:ext>
              </a:extLst>
            </p:cNvPr>
            <p:cNvSpPr/>
            <p:nvPr/>
          </p:nvSpPr>
          <p:spPr>
            <a:xfrm rot="-6251812">
              <a:off x="5383473" y="4225156"/>
              <a:ext cx="462694" cy="144672"/>
            </a:xfrm>
            <a:custGeom>
              <a:avLst/>
              <a:gdLst/>
              <a:ahLst/>
              <a:cxnLst/>
              <a:rect l="l" t="t" r="r" b="b"/>
              <a:pathLst>
                <a:path w="2808" h="878" extrusionOk="0">
                  <a:moveTo>
                    <a:pt x="2783" y="878"/>
                  </a:moveTo>
                  <a:lnTo>
                    <a:pt x="1" y="176"/>
                  </a:lnTo>
                  <a:lnTo>
                    <a:pt x="51" y="1"/>
                  </a:lnTo>
                  <a:lnTo>
                    <a:pt x="2808" y="703"/>
                  </a:lnTo>
                  <a:lnTo>
                    <a:pt x="2783" y="87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6513;p120">
              <a:extLst>
                <a:ext uri="{FF2B5EF4-FFF2-40B4-BE49-F238E27FC236}">
                  <a16:creationId xmlns:a16="http://schemas.microsoft.com/office/drawing/2014/main" id="{362B03B6-57B2-1EE8-8497-1F671FF4F80D}"/>
                </a:ext>
              </a:extLst>
            </p:cNvPr>
            <p:cNvSpPr/>
            <p:nvPr/>
          </p:nvSpPr>
          <p:spPr>
            <a:xfrm rot="-6251812">
              <a:off x="5726962" y="4212122"/>
              <a:ext cx="470933" cy="173672"/>
            </a:xfrm>
            <a:custGeom>
              <a:avLst/>
              <a:gdLst/>
              <a:ahLst/>
              <a:cxnLst/>
              <a:rect l="l" t="t" r="r" b="b"/>
              <a:pathLst>
                <a:path w="2858" h="1054" extrusionOk="0">
                  <a:moveTo>
                    <a:pt x="0" y="352"/>
                  </a:moveTo>
                  <a:lnTo>
                    <a:pt x="101" y="1"/>
                  </a:lnTo>
                  <a:lnTo>
                    <a:pt x="2857" y="728"/>
                  </a:lnTo>
                  <a:lnTo>
                    <a:pt x="2757" y="1053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6514;p120">
              <a:extLst>
                <a:ext uri="{FF2B5EF4-FFF2-40B4-BE49-F238E27FC236}">
                  <a16:creationId xmlns:a16="http://schemas.microsoft.com/office/drawing/2014/main" id="{58FB0FAC-BE8D-39C6-854A-453BCD144C41}"/>
                </a:ext>
              </a:extLst>
            </p:cNvPr>
            <p:cNvSpPr/>
            <p:nvPr/>
          </p:nvSpPr>
          <p:spPr>
            <a:xfrm rot="-6251812">
              <a:off x="5746149" y="4227060"/>
              <a:ext cx="462694" cy="144672"/>
            </a:xfrm>
            <a:custGeom>
              <a:avLst/>
              <a:gdLst/>
              <a:ahLst/>
              <a:cxnLst/>
              <a:rect l="l" t="t" r="r" b="b"/>
              <a:pathLst>
                <a:path w="2808" h="878" extrusionOk="0">
                  <a:moveTo>
                    <a:pt x="2757" y="877"/>
                  </a:moveTo>
                  <a:lnTo>
                    <a:pt x="0" y="176"/>
                  </a:lnTo>
                  <a:lnTo>
                    <a:pt x="50" y="0"/>
                  </a:lnTo>
                  <a:lnTo>
                    <a:pt x="2807" y="727"/>
                  </a:lnTo>
                  <a:lnTo>
                    <a:pt x="2757" y="87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6515;p120">
              <a:extLst>
                <a:ext uri="{FF2B5EF4-FFF2-40B4-BE49-F238E27FC236}">
                  <a16:creationId xmlns:a16="http://schemas.microsoft.com/office/drawing/2014/main" id="{6193F735-F3A7-DFE4-AC6B-F0C607018A60}"/>
                </a:ext>
              </a:extLst>
            </p:cNvPr>
            <p:cNvSpPr/>
            <p:nvPr/>
          </p:nvSpPr>
          <p:spPr>
            <a:xfrm rot="-6251812">
              <a:off x="6093489" y="4213199"/>
              <a:ext cx="471098" cy="173507"/>
            </a:xfrm>
            <a:custGeom>
              <a:avLst/>
              <a:gdLst/>
              <a:ahLst/>
              <a:cxnLst/>
              <a:rect l="l" t="t" r="r" b="b"/>
              <a:pathLst>
                <a:path w="2859" h="1053" extrusionOk="0">
                  <a:moveTo>
                    <a:pt x="1" y="326"/>
                  </a:moveTo>
                  <a:lnTo>
                    <a:pt x="101" y="0"/>
                  </a:lnTo>
                  <a:lnTo>
                    <a:pt x="2858" y="702"/>
                  </a:lnTo>
                  <a:lnTo>
                    <a:pt x="2758" y="1053"/>
                  </a:lnTo>
                  <a:lnTo>
                    <a:pt x="1" y="32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6516;p120">
              <a:extLst>
                <a:ext uri="{FF2B5EF4-FFF2-40B4-BE49-F238E27FC236}">
                  <a16:creationId xmlns:a16="http://schemas.microsoft.com/office/drawing/2014/main" id="{9D6DDC3C-E810-B067-C6F7-FF94D63642D1}"/>
                </a:ext>
              </a:extLst>
            </p:cNvPr>
            <p:cNvSpPr/>
            <p:nvPr/>
          </p:nvSpPr>
          <p:spPr>
            <a:xfrm rot="-6251812">
              <a:off x="6110702" y="4226600"/>
              <a:ext cx="462694" cy="148791"/>
            </a:xfrm>
            <a:custGeom>
              <a:avLst/>
              <a:gdLst/>
              <a:ahLst/>
              <a:cxnLst/>
              <a:rect l="l" t="t" r="r" b="b"/>
              <a:pathLst>
                <a:path w="2808" h="903" extrusionOk="0">
                  <a:moveTo>
                    <a:pt x="2758" y="903"/>
                  </a:moveTo>
                  <a:lnTo>
                    <a:pt x="1" y="176"/>
                  </a:lnTo>
                  <a:lnTo>
                    <a:pt x="51" y="0"/>
                  </a:lnTo>
                  <a:lnTo>
                    <a:pt x="2808" y="727"/>
                  </a:lnTo>
                  <a:lnTo>
                    <a:pt x="2758" y="90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6517;p120">
              <a:extLst>
                <a:ext uri="{FF2B5EF4-FFF2-40B4-BE49-F238E27FC236}">
                  <a16:creationId xmlns:a16="http://schemas.microsoft.com/office/drawing/2014/main" id="{D1056349-A0C7-9A5D-BF82-C0C2D2DA5157}"/>
                </a:ext>
              </a:extLst>
            </p:cNvPr>
            <p:cNvSpPr/>
            <p:nvPr/>
          </p:nvSpPr>
          <p:spPr>
            <a:xfrm rot="-6251812">
              <a:off x="6818704" y="4217065"/>
              <a:ext cx="470933" cy="173672"/>
            </a:xfrm>
            <a:custGeom>
              <a:avLst/>
              <a:gdLst/>
              <a:ahLst/>
              <a:cxnLst/>
              <a:rect l="l" t="t" r="r" b="b"/>
              <a:pathLst>
                <a:path w="2858" h="1054" extrusionOk="0">
                  <a:moveTo>
                    <a:pt x="0" y="327"/>
                  </a:moveTo>
                  <a:lnTo>
                    <a:pt x="75" y="1"/>
                  </a:lnTo>
                  <a:lnTo>
                    <a:pt x="2857" y="703"/>
                  </a:lnTo>
                  <a:lnTo>
                    <a:pt x="2757" y="1053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6518;p120">
              <a:extLst>
                <a:ext uri="{FF2B5EF4-FFF2-40B4-BE49-F238E27FC236}">
                  <a16:creationId xmlns:a16="http://schemas.microsoft.com/office/drawing/2014/main" id="{71B2204C-33F0-4AD5-FC2E-C8235A51790B}"/>
                </a:ext>
              </a:extLst>
            </p:cNvPr>
            <p:cNvSpPr/>
            <p:nvPr/>
          </p:nvSpPr>
          <p:spPr>
            <a:xfrm rot="-6251812">
              <a:off x="6837891" y="4232003"/>
              <a:ext cx="462694" cy="144672"/>
            </a:xfrm>
            <a:custGeom>
              <a:avLst/>
              <a:gdLst/>
              <a:ahLst/>
              <a:cxnLst/>
              <a:rect l="l" t="t" r="r" b="b"/>
              <a:pathLst>
                <a:path w="2808" h="878" extrusionOk="0">
                  <a:moveTo>
                    <a:pt x="2757" y="877"/>
                  </a:moveTo>
                  <a:lnTo>
                    <a:pt x="0" y="151"/>
                  </a:lnTo>
                  <a:lnTo>
                    <a:pt x="50" y="0"/>
                  </a:lnTo>
                  <a:lnTo>
                    <a:pt x="2807" y="702"/>
                  </a:lnTo>
                  <a:lnTo>
                    <a:pt x="2757" y="87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6519;p120">
              <a:extLst>
                <a:ext uri="{FF2B5EF4-FFF2-40B4-BE49-F238E27FC236}">
                  <a16:creationId xmlns:a16="http://schemas.microsoft.com/office/drawing/2014/main" id="{83714D7F-F0B2-EED2-98A4-CD24D06E7C99}"/>
                </a:ext>
              </a:extLst>
            </p:cNvPr>
            <p:cNvSpPr/>
            <p:nvPr/>
          </p:nvSpPr>
          <p:spPr>
            <a:xfrm rot="-6251812">
              <a:off x="7181340" y="4219232"/>
              <a:ext cx="470933" cy="173507"/>
            </a:xfrm>
            <a:custGeom>
              <a:avLst/>
              <a:gdLst/>
              <a:ahLst/>
              <a:cxnLst/>
              <a:rect l="l" t="t" r="r" b="b"/>
              <a:pathLst>
                <a:path w="2858" h="1053" extrusionOk="0">
                  <a:moveTo>
                    <a:pt x="1" y="351"/>
                  </a:moveTo>
                  <a:lnTo>
                    <a:pt x="76" y="0"/>
                  </a:lnTo>
                  <a:lnTo>
                    <a:pt x="2858" y="702"/>
                  </a:lnTo>
                  <a:lnTo>
                    <a:pt x="2758" y="1053"/>
                  </a:lnTo>
                  <a:lnTo>
                    <a:pt x="1" y="35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6520;p120">
              <a:extLst>
                <a:ext uri="{FF2B5EF4-FFF2-40B4-BE49-F238E27FC236}">
                  <a16:creationId xmlns:a16="http://schemas.microsoft.com/office/drawing/2014/main" id="{F17CBC7E-F937-8A19-A5BB-545A7E8710E9}"/>
                </a:ext>
              </a:extLst>
            </p:cNvPr>
            <p:cNvSpPr/>
            <p:nvPr/>
          </p:nvSpPr>
          <p:spPr>
            <a:xfrm rot="-6251812">
              <a:off x="7200448" y="4234107"/>
              <a:ext cx="462694" cy="144672"/>
            </a:xfrm>
            <a:custGeom>
              <a:avLst/>
              <a:gdLst/>
              <a:ahLst/>
              <a:cxnLst/>
              <a:rect l="l" t="t" r="r" b="b"/>
              <a:pathLst>
                <a:path w="2808" h="878" extrusionOk="0">
                  <a:moveTo>
                    <a:pt x="2758" y="878"/>
                  </a:moveTo>
                  <a:lnTo>
                    <a:pt x="1" y="176"/>
                  </a:lnTo>
                  <a:lnTo>
                    <a:pt x="26" y="1"/>
                  </a:lnTo>
                  <a:lnTo>
                    <a:pt x="2808" y="702"/>
                  </a:lnTo>
                  <a:lnTo>
                    <a:pt x="2758" y="87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6521;p120">
              <a:extLst>
                <a:ext uri="{FF2B5EF4-FFF2-40B4-BE49-F238E27FC236}">
                  <a16:creationId xmlns:a16="http://schemas.microsoft.com/office/drawing/2014/main" id="{DCA01040-77DC-C031-E29C-9DC72BD48782}"/>
                </a:ext>
              </a:extLst>
            </p:cNvPr>
            <p:cNvSpPr/>
            <p:nvPr/>
          </p:nvSpPr>
          <p:spPr>
            <a:xfrm rot="-6251812">
              <a:off x="7546501" y="4223071"/>
              <a:ext cx="466813" cy="173672"/>
            </a:xfrm>
            <a:custGeom>
              <a:avLst/>
              <a:gdLst/>
              <a:ahLst/>
              <a:cxnLst/>
              <a:rect l="l" t="t" r="r" b="b"/>
              <a:pathLst>
                <a:path w="2833" h="1054" extrusionOk="0">
                  <a:moveTo>
                    <a:pt x="0" y="351"/>
                  </a:moveTo>
                  <a:lnTo>
                    <a:pt x="76" y="0"/>
                  </a:lnTo>
                  <a:lnTo>
                    <a:pt x="2833" y="702"/>
                  </a:lnTo>
                  <a:lnTo>
                    <a:pt x="2757" y="1053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6522;p120">
              <a:extLst>
                <a:ext uri="{FF2B5EF4-FFF2-40B4-BE49-F238E27FC236}">
                  <a16:creationId xmlns:a16="http://schemas.microsoft.com/office/drawing/2014/main" id="{69DD3AAC-6504-3A09-4145-199F9AFA9233}"/>
                </a:ext>
              </a:extLst>
            </p:cNvPr>
            <p:cNvSpPr/>
            <p:nvPr/>
          </p:nvSpPr>
          <p:spPr>
            <a:xfrm rot="-6251812">
              <a:off x="7563044" y="4235949"/>
              <a:ext cx="462694" cy="144837"/>
            </a:xfrm>
            <a:custGeom>
              <a:avLst/>
              <a:gdLst/>
              <a:ahLst/>
              <a:cxnLst/>
              <a:rect l="l" t="t" r="r" b="b"/>
              <a:pathLst>
                <a:path w="2808" h="879" extrusionOk="0">
                  <a:moveTo>
                    <a:pt x="2757" y="878"/>
                  </a:moveTo>
                  <a:lnTo>
                    <a:pt x="0" y="176"/>
                  </a:lnTo>
                  <a:lnTo>
                    <a:pt x="25" y="1"/>
                  </a:lnTo>
                  <a:lnTo>
                    <a:pt x="2807" y="703"/>
                  </a:lnTo>
                  <a:lnTo>
                    <a:pt x="2757" y="87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6523;p120">
              <a:extLst>
                <a:ext uri="{FF2B5EF4-FFF2-40B4-BE49-F238E27FC236}">
                  <a16:creationId xmlns:a16="http://schemas.microsoft.com/office/drawing/2014/main" id="{395A4AC4-01E0-F3B1-C410-21C9F207CBDC}"/>
                </a:ext>
              </a:extLst>
            </p:cNvPr>
            <p:cNvSpPr/>
            <p:nvPr/>
          </p:nvSpPr>
          <p:spPr>
            <a:xfrm rot="-6251812">
              <a:off x="6387867" y="2968732"/>
              <a:ext cx="607203" cy="2176506"/>
            </a:xfrm>
            <a:custGeom>
              <a:avLst/>
              <a:gdLst/>
              <a:ahLst/>
              <a:cxnLst/>
              <a:rect l="l" t="t" r="r" b="b"/>
              <a:pathLst>
                <a:path w="3685" h="13209" extrusionOk="0">
                  <a:moveTo>
                    <a:pt x="0" y="13133"/>
                  </a:moveTo>
                  <a:lnTo>
                    <a:pt x="3384" y="0"/>
                  </a:lnTo>
                  <a:lnTo>
                    <a:pt x="3684" y="75"/>
                  </a:lnTo>
                  <a:lnTo>
                    <a:pt x="301" y="13208"/>
                  </a:lnTo>
                  <a:lnTo>
                    <a:pt x="0" y="1313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6524;p120">
              <a:extLst>
                <a:ext uri="{FF2B5EF4-FFF2-40B4-BE49-F238E27FC236}">
                  <a16:creationId xmlns:a16="http://schemas.microsoft.com/office/drawing/2014/main" id="{7B5FD290-F3A3-2381-9F24-C17437F0876D}"/>
                </a:ext>
              </a:extLst>
            </p:cNvPr>
            <p:cNvSpPr/>
            <p:nvPr/>
          </p:nvSpPr>
          <p:spPr>
            <a:xfrm rot="-6251812">
              <a:off x="6286964" y="2417271"/>
              <a:ext cx="809550" cy="3130385"/>
            </a:xfrm>
            <a:custGeom>
              <a:avLst/>
              <a:gdLst/>
              <a:ahLst/>
              <a:cxnLst/>
              <a:rect l="l" t="t" r="r" b="b"/>
              <a:pathLst>
                <a:path w="4913" h="18998" extrusionOk="0">
                  <a:moveTo>
                    <a:pt x="3860" y="3509"/>
                  </a:moveTo>
                  <a:cubicBezTo>
                    <a:pt x="4111" y="2456"/>
                    <a:pt x="4537" y="1504"/>
                    <a:pt x="4813" y="902"/>
                  </a:cubicBezTo>
                  <a:cubicBezTo>
                    <a:pt x="4813" y="602"/>
                    <a:pt x="4838" y="376"/>
                    <a:pt x="4863" y="251"/>
                  </a:cubicBezTo>
                  <a:cubicBezTo>
                    <a:pt x="4913" y="0"/>
                    <a:pt x="4011" y="1604"/>
                    <a:pt x="3560" y="3434"/>
                  </a:cubicBezTo>
                  <a:cubicBezTo>
                    <a:pt x="3083" y="5364"/>
                    <a:pt x="2256" y="8421"/>
                    <a:pt x="2006" y="9374"/>
                  </a:cubicBezTo>
                  <a:cubicBezTo>
                    <a:pt x="1780" y="10351"/>
                    <a:pt x="1003" y="13409"/>
                    <a:pt x="502" y="15339"/>
                  </a:cubicBezTo>
                  <a:cubicBezTo>
                    <a:pt x="1" y="17168"/>
                    <a:pt x="26" y="18998"/>
                    <a:pt x="101" y="18747"/>
                  </a:cubicBezTo>
                  <a:cubicBezTo>
                    <a:pt x="126" y="18647"/>
                    <a:pt x="226" y="18421"/>
                    <a:pt x="377" y="18171"/>
                  </a:cubicBezTo>
                  <a:cubicBezTo>
                    <a:pt x="402" y="17519"/>
                    <a:pt x="527" y="16466"/>
                    <a:pt x="803" y="15414"/>
                  </a:cubicBezTo>
                  <a:cubicBezTo>
                    <a:pt x="1329" y="13509"/>
                    <a:pt x="2081" y="10426"/>
                    <a:pt x="2306" y="9474"/>
                  </a:cubicBezTo>
                  <a:cubicBezTo>
                    <a:pt x="2582" y="8496"/>
                    <a:pt x="3384" y="5439"/>
                    <a:pt x="3860" y="3509"/>
                  </a:cubicBezTo>
                  <a:moveTo>
                    <a:pt x="2306" y="9474"/>
                  </a:moveTo>
                  <a:lnTo>
                    <a:pt x="2306" y="9474"/>
                  </a:lnTo>
                  <a:lnTo>
                    <a:pt x="2306" y="9474"/>
                  </a:lnTo>
                  <a:lnTo>
                    <a:pt x="2306" y="9474"/>
                  </a:lnTo>
                  <a:lnTo>
                    <a:pt x="2306" y="947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6525;p120">
              <a:extLst>
                <a:ext uri="{FF2B5EF4-FFF2-40B4-BE49-F238E27FC236}">
                  <a16:creationId xmlns:a16="http://schemas.microsoft.com/office/drawing/2014/main" id="{D159D9FC-72B8-1DAC-C2C5-C5F4BCE4C448}"/>
                </a:ext>
              </a:extLst>
            </p:cNvPr>
            <p:cNvSpPr/>
            <p:nvPr/>
          </p:nvSpPr>
          <p:spPr>
            <a:xfrm rot="-6251812">
              <a:off x="6458176" y="4140999"/>
              <a:ext cx="470933" cy="371896"/>
            </a:xfrm>
            <a:custGeom>
              <a:avLst/>
              <a:gdLst/>
              <a:ahLst/>
              <a:cxnLst/>
              <a:rect l="l" t="t" r="r" b="b"/>
              <a:pathLst>
                <a:path w="2858" h="2257" extrusionOk="0">
                  <a:moveTo>
                    <a:pt x="0" y="1630"/>
                  </a:moveTo>
                  <a:lnTo>
                    <a:pt x="401" y="1"/>
                  </a:lnTo>
                  <a:lnTo>
                    <a:pt x="2857" y="627"/>
                  </a:lnTo>
                  <a:lnTo>
                    <a:pt x="2431" y="2257"/>
                  </a:lnTo>
                  <a:lnTo>
                    <a:pt x="0" y="163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6526;p120">
              <a:extLst>
                <a:ext uri="{FF2B5EF4-FFF2-40B4-BE49-F238E27FC236}">
                  <a16:creationId xmlns:a16="http://schemas.microsoft.com/office/drawing/2014/main" id="{00860DD9-4759-35C8-5022-ECCEA24330DB}"/>
                </a:ext>
              </a:extLst>
            </p:cNvPr>
            <p:cNvSpPr/>
            <p:nvPr/>
          </p:nvSpPr>
          <p:spPr>
            <a:xfrm rot="-6251812">
              <a:off x="7466613" y="3003020"/>
              <a:ext cx="384260" cy="545239"/>
            </a:xfrm>
            <a:custGeom>
              <a:avLst/>
              <a:gdLst/>
              <a:ahLst/>
              <a:cxnLst/>
              <a:rect l="l" t="t" r="r" b="b"/>
              <a:pathLst>
                <a:path w="2332" h="3309" extrusionOk="0">
                  <a:moveTo>
                    <a:pt x="2181" y="1"/>
                  </a:moveTo>
                  <a:lnTo>
                    <a:pt x="2256" y="452"/>
                  </a:lnTo>
                  <a:lnTo>
                    <a:pt x="2332" y="602"/>
                  </a:lnTo>
                  <a:cubicBezTo>
                    <a:pt x="1630" y="1179"/>
                    <a:pt x="602" y="2206"/>
                    <a:pt x="276" y="3058"/>
                  </a:cubicBezTo>
                  <a:cubicBezTo>
                    <a:pt x="276" y="3058"/>
                    <a:pt x="251" y="3259"/>
                    <a:pt x="226" y="3284"/>
                  </a:cubicBezTo>
                  <a:cubicBezTo>
                    <a:pt x="226" y="3309"/>
                    <a:pt x="1" y="3058"/>
                    <a:pt x="1" y="3058"/>
                  </a:cubicBezTo>
                  <a:cubicBezTo>
                    <a:pt x="1" y="3058"/>
                    <a:pt x="76" y="2457"/>
                    <a:pt x="101" y="2407"/>
                  </a:cubicBezTo>
                  <a:cubicBezTo>
                    <a:pt x="151" y="2332"/>
                    <a:pt x="903" y="1154"/>
                    <a:pt x="1454" y="627"/>
                  </a:cubicBezTo>
                  <a:cubicBezTo>
                    <a:pt x="2006" y="101"/>
                    <a:pt x="2181" y="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6527;p120">
              <a:extLst>
                <a:ext uri="{FF2B5EF4-FFF2-40B4-BE49-F238E27FC236}">
                  <a16:creationId xmlns:a16="http://schemas.microsoft.com/office/drawing/2014/main" id="{F957D27A-3C8E-36A6-3BF4-1A754A7DD268}"/>
                </a:ext>
              </a:extLst>
            </p:cNvPr>
            <p:cNvSpPr/>
            <p:nvPr/>
          </p:nvSpPr>
          <p:spPr>
            <a:xfrm rot="-6251812">
              <a:off x="5645806" y="2956405"/>
              <a:ext cx="177794" cy="632075"/>
            </a:xfrm>
            <a:custGeom>
              <a:avLst/>
              <a:gdLst/>
              <a:ahLst/>
              <a:cxnLst/>
              <a:rect l="l" t="t" r="r" b="b"/>
              <a:pathLst>
                <a:path w="1079" h="3836" extrusionOk="0">
                  <a:moveTo>
                    <a:pt x="677" y="3835"/>
                  </a:moveTo>
                  <a:lnTo>
                    <a:pt x="953" y="3484"/>
                  </a:lnTo>
                  <a:lnTo>
                    <a:pt x="1078" y="3384"/>
                  </a:lnTo>
                  <a:cubicBezTo>
                    <a:pt x="777" y="2532"/>
                    <a:pt x="351" y="1154"/>
                    <a:pt x="477" y="226"/>
                  </a:cubicBezTo>
                  <a:cubicBezTo>
                    <a:pt x="477" y="226"/>
                    <a:pt x="552" y="51"/>
                    <a:pt x="552" y="26"/>
                  </a:cubicBezTo>
                  <a:cubicBezTo>
                    <a:pt x="552" y="1"/>
                    <a:pt x="251" y="126"/>
                    <a:pt x="251" y="126"/>
                  </a:cubicBezTo>
                  <a:cubicBezTo>
                    <a:pt x="251" y="126"/>
                    <a:pt x="1" y="652"/>
                    <a:pt x="1" y="728"/>
                  </a:cubicBezTo>
                  <a:cubicBezTo>
                    <a:pt x="26" y="828"/>
                    <a:pt x="101" y="2231"/>
                    <a:pt x="326" y="2958"/>
                  </a:cubicBezTo>
                  <a:cubicBezTo>
                    <a:pt x="552" y="3685"/>
                    <a:pt x="677" y="3835"/>
                    <a:pt x="677" y="38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6528;p120">
              <a:extLst>
                <a:ext uri="{FF2B5EF4-FFF2-40B4-BE49-F238E27FC236}">
                  <a16:creationId xmlns:a16="http://schemas.microsoft.com/office/drawing/2014/main" id="{97EA1233-8E16-DD3B-582B-A27A85AFB38C}"/>
                </a:ext>
              </a:extLst>
            </p:cNvPr>
            <p:cNvSpPr/>
            <p:nvPr/>
          </p:nvSpPr>
          <p:spPr>
            <a:xfrm rot="-6251812">
              <a:off x="6303951" y="2129438"/>
              <a:ext cx="759952" cy="2449043"/>
            </a:xfrm>
            <a:custGeom>
              <a:avLst/>
              <a:gdLst/>
              <a:ahLst/>
              <a:cxnLst/>
              <a:rect l="l" t="t" r="r" b="b"/>
              <a:pathLst>
                <a:path w="4612" h="14863" extrusionOk="0">
                  <a:moveTo>
                    <a:pt x="4612" y="3534"/>
                  </a:moveTo>
                  <a:cubicBezTo>
                    <a:pt x="4111" y="2933"/>
                    <a:pt x="3810" y="627"/>
                    <a:pt x="3910" y="201"/>
                  </a:cubicBezTo>
                  <a:cubicBezTo>
                    <a:pt x="3935" y="1"/>
                    <a:pt x="3133" y="1229"/>
                    <a:pt x="2782" y="2657"/>
                  </a:cubicBezTo>
                  <a:cubicBezTo>
                    <a:pt x="2406" y="4161"/>
                    <a:pt x="1780" y="6567"/>
                    <a:pt x="1554" y="7319"/>
                  </a:cubicBezTo>
                  <a:cubicBezTo>
                    <a:pt x="1379" y="8071"/>
                    <a:pt x="802" y="10477"/>
                    <a:pt x="376" y="11981"/>
                  </a:cubicBezTo>
                  <a:cubicBezTo>
                    <a:pt x="0" y="13384"/>
                    <a:pt x="101" y="14863"/>
                    <a:pt x="176" y="14662"/>
                  </a:cubicBezTo>
                  <a:cubicBezTo>
                    <a:pt x="301" y="14236"/>
                    <a:pt x="1680" y="12382"/>
                    <a:pt x="2406" y="12081"/>
                  </a:cubicBezTo>
                  <a:lnTo>
                    <a:pt x="3534" y="7820"/>
                  </a:lnTo>
                  <a:lnTo>
                    <a:pt x="4612" y="353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6529;p120">
              <a:extLst>
                <a:ext uri="{FF2B5EF4-FFF2-40B4-BE49-F238E27FC236}">
                  <a16:creationId xmlns:a16="http://schemas.microsoft.com/office/drawing/2014/main" id="{AAFFFF42-EE23-FCCE-2E8F-9B76071CBDDF}"/>
                </a:ext>
              </a:extLst>
            </p:cNvPr>
            <p:cNvSpPr/>
            <p:nvPr/>
          </p:nvSpPr>
          <p:spPr>
            <a:xfrm rot="-6251812">
              <a:off x="6451447" y="2619653"/>
              <a:ext cx="487575" cy="1709864"/>
            </a:xfrm>
            <a:custGeom>
              <a:avLst/>
              <a:gdLst/>
              <a:ahLst/>
              <a:cxnLst/>
              <a:rect l="l" t="t" r="r" b="b"/>
              <a:pathLst>
                <a:path w="2959" h="10377" extrusionOk="0">
                  <a:moveTo>
                    <a:pt x="1" y="10277"/>
                  </a:moveTo>
                  <a:lnTo>
                    <a:pt x="2657" y="1"/>
                  </a:lnTo>
                  <a:lnTo>
                    <a:pt x="2958" y="76"/>
                  </a:lnTo>
                  <a:lnTo>
                    <a:pt x="301" y="10377"/>
                  </a:lnTo>
                  <a:lnTo>
                    <a:pt x="1" y="1027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6530;p120">
              <a:extLst>
                <a:ext uri="{FF2B5EF4-FFF2-40B4-BE49-F238E27FC236}">
                  <a16:creationId xmlns:a16="http://schemas.microsoft.com/office/drawing/2014/main" id="{BEE133B5-42BB-1600-642B-86AD3EA4C7F2}"/>
                </a:ext>
              </a:extLst>
            </p:cNvPr>
            <p:cNvSpPr/>
            <p:nvPr/>
          </p:nvSpPr>
          <p:spPr>
            <a:xfrm rot="-6251812">
              <a:off x="6373305" y="2183431"/>
              <a:ext cx="648563" cy="2449043"/>
            </a:xfrm>
            <a:custGeom>
              <a:avLst/>
              <a:gdLst/>
              <a:ahLst/>
              <a:cxnLst/>
              <a:rect l="l" t="t" r="r" b="b"/>
              <a:pathLst>
                <a:path w="3936" h="14863" extrusionOk="0">
                  <a:moveTo>
                    <a:pt x="3083" y="2732"/>
                  </a:moveTo>
                  <a:cubicBezTo>
                    <a:pt x="3284" y="1905"/>
                    <a:pt x="3634" y="1153"/>
                    <a:pt x="3885" y="702"/>
                  </a:cubicBezTo>
                  <a:cubicBezTo>
                    <a:pt x="3885" y="477"/>
                    <a:pt x="3885" y="276"/>
                    <a:pt x="3910" y="201"/>
                  </a:cubicBezTo>
                  <a:cubicBezTo>
                    <a:pt x="3935" y="1"/>
                    <a:pt x="3133" y="1229"/>
                    <a:pt x="2782" y="2657"/>
                  </a:cubicBezTo>
                  <a:cubicBezTo>
                    <a:pt x="2406" y="4161"/>
                    <a:pt x="1780" y="6567"/>
                    <a:pt x="1554" y="7319"/>
                  </a:cubicBezTo>
                  <a:cubicBezTo>
                    <a:pt x="1379" y="8071"/>
                    <a:pt x="802" y="10477"/>
                    <a:pt x="376" y="11981"/>
                  </a:cubicBezTo>
                  <a:cubicBezTo>
                    <a:pt x="0" y="13384"/>
                    <a:pt x="101" y="14863"/>
                    <a:pt x="176" y="14662"/>
                  </a:cubicBezTo>
                  <a:cubicBezTo>
                    <a:pt x="201" y="14587"/>
                    <a:pt x="276" y="14412"/>
                    <a:pt x="401" y="14211"/>
                  </a:cubicBezTo>
                  <a:cubicBezTo>
                    <a:pt x="401" y="13685"/>
                    <a:pt x="477" y="12858"/>
                    <a:pt x="677" y="12056"/>
                  </a:cubicBezTo>
                  <a:cubicBezTo>
                    <a:pt x="1103" y="10552"/>
                    <a:pt x="1680" y="8146"/>
                    <a:pt x="1880" y="7394"/>
                  </a:cubicBezTo>
                  <a:cubicBezTo>
                    <a:pt x="2081" y="6642"/>
                    <a:pt x="2732" y="4236"/>
                    <a:pt x="3083" y="2732"/>
                  </a:cubicBezTo>
                  <a:moveTo>
                    <a:pt x="1880" y="7394"/>
                  </a:moveTo>
                  <a:lnTo>
                    <a:pt x="1880" y="7394"/>
                  </a:lnTo>
                  <a:lnTo>
                    <a:pt x="1880" y="7394"/>
                  </a:lnTo>
                  <a:lnTo>
                    <a:pt x="1880" y="7394"/>
                  </a:lnTo>
                  <a:lnTo>
                    <a:pt x="1880" y="739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6531;p120">
              <a:extLst>
                <a:ext uri="{FF2B5EF4-FFF2-40B4-BE49-F238E27FC236}">
                  <a16:creationId xmlns:a16="http://schemas.microsoft.com/office/drawing/2014/main" id="{C14F6F2C-4562-421C-22A5-62C2CE8CD936}"/>
                </a:ext>
              </a:extLst>
            </p:cNvPr>
            <p:cNvSpPr/>
            <p:nvPr/>
          </p:nvSpPr>
          <p:spPr>
            <a:xfrm rot="-6251812">
              <a:off x="7469975" y="2376018"/>
              <a:ext cx="384260" cy="545239"/>
            </a:xfrm>
            <a:custGeom>
              <a:avLst/>
              <a:gdLst/>
              <a:ahLst/>
              <a:cxnLst/>
              <a:rect l="l" t="t" r="r" b="b"/>
              <a:pathLst>
                <a:path w="2332" h="3309" extrusionOk="0">
                  <a:moveTo>
                    <a:pt x="2181" y="0"/>
                  </a:moveTo>
                  <a:lnTo>
                    <a:pt x="2257" y="451"/>
                  </a:lnTo>
                  <a:lnTo>
                    <a:pt x="2332" y="602"/>
                  </a:lnTo>
                  <a:cubicBezTo>
                    <a:pt x="1630" y="1178"/>
                    <a:pt x="602" y="2206"/>
                    <a:pt x="252" y="3058"/>
                  </a:cubicBezTo>
                  <a:cubicBezTo>
                    <a:pt x="252" y="3058"/>
                    <a:pt x="252" y="3258"/>
                    <a:pt x="227" y="3283"/>
                  </a:cubicBezTo>
                  <a:cubicBezTo>
                    <a:pt x="227" y="3308"/>
                    <a:pt x="1" y="3058"/>
                    <a:pt x="1" y="3058"/>
                  </a:cubicBezTo>
                  <a:cubicBezTo>
                    <a:pt x="1" y="3058"/>
                    <a:pt x="51" y="2456"/>
                    <a:pt x="101" y="2406"/>
                  </a:cubicBezTo>
                  <a:cubicBezTo>
                    <a:pt x="151" y="2331"/>
                    <a:pt x="903" y="1153"/>
                    <a:pt x="1455" y="627"/>
                  </a:cubicBezTo>
                  <a:cubicBezTo>
                    <a:pt x="2006" y="100"/>
                    <a:pt x="2181" y="0"/>
                    <a:pt x="21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6532;p120">
              <a:extLst>
                <a:ext uri="{FF2B5EF4-FFF2-40B4-BE49-F238E27FC236}">
                  <a16:creationId xmlns:a16="http://schemas.microsoft.com/office/drawing/2014/main" id="{731BB29C-F84E-8420-F331-579219AA185A}"/>
                </a:ext>
              </a:extLst>
            </p:cNvPr>
            <p:cNvSpPr/>
            <p:nvPr/>
          </p:nvSpPr>
          <p:spPr>
            <a:xfrm rot="-6251812">
              <a:off x="5649088" y="2329506"/>
              <a:ext cx="177794" cy="631910"/>
            </a:xfrm>
            <a:custGeom>
              <a:avLst/>
              <a:gdLst/>
              <a:ahLst/>
              <a:cxnLst/>
              <a:rect l="l" t="t" r="r" b="b"/>
              <a:pathLst>
                <a:path w="1079" h="3835" extrusionOk="0">
                  <a:moveTo>
                    <a:pt x="677" y="3835"/>
                  </a:moveTo>
                  <a:lnTo>
                    <a:pt x="953" y="3484"/>
                  </a:lnTo>
                  <a:lnTo>
                    <a:pt x="1078" y="3384"/>
                  </a:lnTo>
                  <a:cubicBezTo>
                    <a:pt x="753" y="2531"/>
                    <a:pt x="352" y="1128"/>
                    <a:pt x="477" y="226"/>
                  </a:cubicBezTo>
                  <a:cubicBezTo>
                    <a:pt x="477" y="226"/>
                    <a:pt x="552" y="50"/>
                    <a:pt x="552" y="25"/>
                  </a:cubicBezTo>
                  <a:cubicBezTo>
                    <a:pt x="552" y="0"/>
                    <a:pt x="226" y="125"/>
                    <a:pt x="226" y="125"/>
                  </a:cubicBezTo>
                  <a:cubicBezTo>
                    <a:pt x="226" y="125"/>
                    <a:pt x="1" y="652"/>
                    <a:pt x="1" y="727"/>
                  </a:cubicBezTo>
                  <a:cubicBezTo>
                    <a:pt x="26" y="802"/>
                    <a:pt x="101" y="2231"/>
                    <a:pt x="327" y="2932"/>
                  </a:cubicBezTo>
                  <a:cubicBezTo>
                    <a:pt x="552" y="3659"/>
                    <a:pt x="677" y="3835"/>
                    <a:pt x="677" y="383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6533;p120">
              <a:extLst>
                <a:ext uri="{FF2B5EF4-FFF2-40B4-BE49-F238E27FC236}">
                  <a16:creationId xmlns:a16="http://schemas.microsoft.com/office/drawing/2014/main" id="{E3B3754A-301D-D237-893F-E0ACE2CC16ED}"/>
                </a:ext>
              </a:extLst>
            </p:cNvPr>
            <p:cNvSpPr/>
            <p:nvPr/>
          </p:nvSpPr>
          <p:spPr>
            <a:xfrm rot="-6251812">
              <a:off x="6305133" y="1500739"/>
              <a:ext cx="760117" cy="2453327"/>
            </a:xfrm>
            <a:custGeom>
              <a:avLst/>
              <a:gdLst/>
              <a:ahLst/>
              <a:cxnLst/>
              <a:rect l="l" t="t" r="r" b="b"/>
              <a:pathLst>
                <a:path w="4613" h="14889" extrusionOk="0">
                  <a:moveTo>
                    <a:pt x="4612" y="3560"/>
                  </a:moveTo>
                  <a:cubicBezTo>
                    <a:pt x="4111" y="2933"/>
                    <a:pt x="3810" y="627"/>
                    <a:pt x="3885" y="201"/>
                  </a:cubicBezTo>
                  <a:cubicBezTo>
                    <a:pt x="3935" y="1"/>
                    <a:pt x="3133" y="1254"/>
                    <a:pt x="2783" y="2683"/>
                  </a:cubicBezTo>
                  <a:cubicBezTo>
                    <a:pt x="2407" y="4186"/>
                    <a:pt x="1755" y="6567"/>
                    <a:pt x="1554" y="7319"/>
                  </a:cubicBezTo>
                  <a:cubicBezTo>
                    <a:pt x="1379" y="8096"/>
                    <a:pt x="803" y="10477"/>
                    <a:pt x="377" y="11981"/>
                  </a:cubicBezTo>
                  <a:cubicBezTo>
                    <a:pt x="1" y="13409"/>
                    <a:pt x="101" y="14888"/>
                    <a:pt x="176" y="14688"/>
                  </a:cubicBezTo>
                  <a:cubicBezTo>
                    <a:pt x="301" y="14262"/>
                    <a:pt x="1680" y="12407"/>
                    <a:pt x="2407" y="12106"/>
                  </a:cubicBezTo>
                  <a:lnTo>
                    <a:pt x="3534" y="7846"/>
                  </a:lnTo>
                  <a:lnTo>
                    <a:pt x="4612" y="356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6534;p120">
              <a:extLst>
                <a:ext uri="{FF2B5EF4-FFF2-40B4-BE49-F238E27FC236}">
                  <a16:creationId xmlns:a16="http://schemas.microsoft.com/office/drawing/2014/main" id="{89C5073B-0E61-62D3-6F13-FA025C950726}"/>
                </a:ext>
              </a:extLst>
            </p:cNvPr>
            <p:cNvSpPr/>
            <p:nvPr/>
          </p:nvSpPr>
          <p:spPr>
            <a:xfrm rot="-6251812">
              <a:off x="6452812" y="1995215"/>
              <a:ext cx="487575" cy="1705745"/>
            </a:xfrm>
            <a:custGeom>
              <a:avLst/>
              <a:gdLst/>
              <a:ahLst/>
              <a:cxnLst/>
              <a:rect l="l" t="t" r="r" b="b"/>
              <a:pathLst>
                <a:path w="2959" h="10352" extrusionOk="0">
                  <a:moveTo>
                    <a:pt x="1" y="10276"/>
                  </a:moveTo>
                  <a:lnTo>
                    <a:pt x="2657" y="0"/>
                  </a:lnTo>
                  <a:lnTo>
                    <a:pt x="2958" y="75"/>
                  </a:lnTo>
                  <a:lnTo>
                    <a:pt x="302" y="10351"/>
                  </a:lnTo>
                  <a:lnTo>
                    <a:pt x="1" y="10276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6535;p120">
              <a:extLst>
                <a:ext uri="{FF2B5EF4-FFF2-40B4-BE49-F238E27FC236}">
                  <a16:creationId xmlns:a16="http://schemas.microsoft.com/office/drawing/2014/main" id="{FD204026-8D48-EAB2-3860-3C41D606390A}"/>
                </a:ext>
              </a:extLst>
            </p:cNvPr>
            <p:cNvSpPr/>
            <p:nvPr/>
          </p:nvSpPr>
          <p:spPr>
            <a:xfrm rot="-6251812">
              <a:off x="6374590" y="1554812"/>
              <a:ext cx="648563" cy="2453327"/>
            </a:xfrm>
            <a:custGeom>
              <a:avLst/>
              <a:gdLst/>
              <a:ahLst/>
              <a:cxnLst/>
              <a:rect l="l" t="t" r="r" b="b"/>
              <a:pathLst>
                <a:path w="3936" h="14889" extrusionOk="0">
                  <a:moveTo>
                    <a:pt x="3083" y="2758"/>
                  </a:moveTo>
                  <a:cubicBezTo>
                    <a:pt x="3284" y="1931"/>
                    <a:pt x="3635" y="1179"/>
                    <a:pt x="3885" y="728"/>
                  </a:cubicBezTo>
                  <a:cubicBezTo>
                    <a:pt x="3885" y="477"/>
                    <a:pt x="3885" y="302"/>
                    <a:pt x="3885" y="201"/>
                  </a:cubicBezTo>
                  <a:cubicBezTo>
                    <a:pt x="3935" y="1"/>
                    <a:pt x="3133" y="1254"/>
                    <a:pt x="2783" y="2683"/>
                  </a:cubicBezTo>
                  <a:cubicBezTo>
                    <a:pt x="2407" y="4186"/>
                    <a:pt x="1755" y="6567"/>
                    <a:pt x="1554" y="7319"/>
                  </a:cubicBezTo>
                  <a:cubicBezTo>
                    <a:pt x="1379" y="8096"/>
                    <a:pt x="803" y="10477"/>
                    <a:pt x="377" y="11981"/>
                  </a:cubicBezTo>
                  <a:cubicBezTo>
                    <a:pt x="1" y="13409"/>
                    <a:pt x="101" y="14888"/>
                    <a:pt x="176" y="14688"/>
                  </a:cubicBezTo>
                  <a:cubicBezTo>
                    <a:pt x="201" y="14587"/>
                    <a:pt x="276" y="14437"/>
                    <a:pt x="402" y="14237"/>
                  </a:cubicBezTo>
                  <a:cubicBezTo>
                    <a:pt x="402" y="13710"/>
                    <a:pt x="452" y="12883"/>
                    <a:pt x="677" y="12081"/>
                  </a:cubicBezTo>
                  <a:cubicBezTo>
                    <a:pt x="1103" y="10577"/>
                    <a:pt x="1680" y="8171"/>
                    <a:pt x="1855" y="7419"/>
                  </a:cubicBezTo>
                  <a:cubicBezTo>
                    <a:pt x="2081" y="6643"/>
                    <a:pt x="2707" y="4262"/>
                    <a:pt x="3083" y="2758"/>
                  </a:cubicBezTo>
                  <a:moveTo>
                    <a:pt x="1855" y="7419"/>
                  </a:moveTo>
                  <a:lnTo>
                    <a:pt x="1880" y="7419"/>
                  </a:lnTo>
                  <a:lnTo>
                    <a:pt x="1880" y="7394"/>
                  </a:lnTo>
                  <a:lnTo>
                    <a:pt x="1855" y="7394"/>
                  </a:lnTo>
                  <a:lnTo>
                    <a:pt x="1855" y="741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6536;p120">
              <a:extLst>
                <a:ext uri="{FF2B5EF4-FFF2-40B4-BE49-F238E27FC236}">
                  <a16:creationId xmlns:a16="http://schemas.microsoft.com/office/drawing/2014/main" id="{65EDD6A5-8FDD-2068-A467-8F9DAA82D65C}"/>
                </a:ext>
              </a:extLst>
            </p:cNvPr>
            <p:cNvSpPr/>
            <p:nvPr/>
          </p:nvSpPr>
          <p:spPr>
            <a:xfrm rot="-6251812">
              <a:off x="7475804" y="1750973"/>
              <a:ext cx="379976" cy="545239"/>
            </a:xfrm>
            <a:custGeom>
              <a:avLst/>
              <a:gdLst/>
              <a:ahLst/>
              <a:cxnLst/>
              <a:rect l="l" t="t" r="r" b="b"/>
              <a:pathLst>
                <a:path w="2306" h="3309" extrusionOk="0">
                  <a:moveTo>
                    <a:pt x="2181" y="0"/>
                  </a:moveTo>
                  <a:lnTo>
                    <a:pt x="2256" y="452"/>
                  </a:lnTo>
                  <a:lnTo>
                    <a:pt x="2306" y="602"/>
                  </a:lnTo>
                  <a:cubicBezTo>
                    <a:pt x="1629" y="1178"/>
                    <a:pt x="602" y="2206"/>
                    <a:pt x="251" y="3058"/>
                  </a:cubicBezTo>
                  <a:cubicBezTo>
                    <a:pt x="251" y="3058"/>
                    <a:pt x="251" y="3259"/>
                    <a:pt x="226" y="3284"/>
                  </a:cubicBezTo>
                  <a:cubicBezTo>
                    <a:pt x="201" y="3309"/>
                    <a:pt x="0" y="3033"/>
                    <a:pt x="0" y="3033"/>
                  </a:cubicBezTo>
                  <a:cubicBezTo>
                    <a:pt x="0" y="3033"/>
                    <a:pt x="50" y="2457"/>
                    <a:pt x="100" y="2407"/>
                  </a:cubicBezTo>
                  <a:cubicBezTo>
                    <a:pt x="151" y="2331"/>
                    <a:pt x="902" y="1128"/>
                    <a:pt x="1454" y="602"/>
                  </a:cubicBezTo>
                  <a:cubicBezTo>
                    <a:pt x="2005" y="76"/>
                    <a:pt x="2181" y="0"/>
                    <a:pt x="2181" y="0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6537;p120">
              <a:extLst>
                <a:ext uri="{FF2B5EF4-FFF2-40B4-BE49-F238E27FC236}">
                  <a16:creationId xmlns:a16="http://schemas.microsoft.com/office/drawing/2014/main" id="{4DB18BC3-1E30-E41B-18F6-FE21BF0FEB77}"/>
                </a:ext>
              </a:extLst>
            </p:cNvPr>
            <p:cNvSpPr/>
            <p:nvPr/>
          </p:nvSpPr>
          <p:spPr>
            <a:xfrm rot="-6251812">
              <a:off x="5652369" y="1702441"/>
              <a:ext cx="177794" cy="632075"/>
            </a:xfrm>
            <a:custGeom>
              <a:avLst/>
              <a:gdLst/>
              <a:ahLst/>
              <a:cxnLst/>
              <a:rect l="l" t="t" r="r" b="b"/>
              <a:pathLst>
                <a:path w="1079" h="3836" extrusionOk="0">
                  <a:moveTo>
                    <a:pt x="678" y="3835"/>
                  </a:moveTo>
                  <a:lnTo>
                    <a:pt x="928" y="3484"/>
                  </a:lnTo>
                  <a:lnTo>
                    <a:pt x="1079" y="3384"/>
                  </a:lnTo>
                  <a:cubicBezTo>
                    <a:pt x="753" y="2532"/>
                    <a:pt x="352" y="1128"/>
                    <a:pt x="452" y="226"/>
                  </a:cubicBezTo>
                  <a:cubicBezTo>
                    <a:pt x="452" y="226"/>
                    <a:pt x="552" y="51"/>
                    <a:pt x="552" y="26"/>
                  </a:cubicBezTo>
                  <a:cubicBezTo>
                    <a:pt x="552" y="0"/>
                    <a:pt x="227" y="126"/>
                    <a:pt x="227" y="126"/>
                  </a:cubicBezTo>
                  <a:cubicBezTo>
                    <a:pt x="227" y="126"/>
                    <a:pt x="1" y="652"/>
                    <a:pt x="1" y="727"/>
                  </a:cubicBezTo>
                  <a:cubicBezTo>
                    <a:pt x="1" y="802"/>
                    <a:pt x="101" y="2206"/>
                    <a:pt x="327" y="2933"/>
                  </a:cubicBezTo>
                  <a:cubicBezTo>
                    <a:pt x="552" y="3660"/>
                    <a:pt x="678" y="3835"/>
                    <a:pt x="678" y="3835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6538;p120">
              <a:extLst>
                <a:ext uri="{FF2B5EF4-FFF2-40B4-BE49-F238E27FC236}">
                  <a16:creationId xmlns:a16="http://schemas.microsoft.com/office/drawing/2014/main" id="{A3E66AE5-D21F-08CE-59A5-345F9893A171}"/>
                </a:ext>
              </a:extLst>
            </p:cNvPr>
            <p:cNvSpPr/>
            <p:nvPr/>
          </p:nvSpPr>
          <p:spPr>
            <a:xfrm rot="-6251812">
              <a:off x="6309425" y="877833"/>
              <a:ext cx="760117" cy="2453162"/>
            </a:xfrm>
            <a:custGeom>
              <a:avLst/>
              <a:gdLst/>
              <a:ahLst/>
              <a:cxnLst/>
              <a:rect l="l" t="t" r="r" b="b"/>
              <a:pathLst>
                <a:path w="4613" h="14888" extrusionOk="0">
                  <a:moveTo>
                    <a:pt x="4612" y="3559"/>
                  </a:moveTo>
                  <a:cubicBezTo>
                    <a:pt x="4136" y="2933"/>
                    <a:pt x="3835" y="627"/>
                    <a:pt x="3911" y="201"/>
                  </a:cubicBezTo>
                  <a:cubicBezTo>
                    <a:pt x="3961" y="0"/>
                    <a:pt x="3134" y="1228"/>
                    <a:pt x="2808" y="2682"/>
                  </a:cubicBezTo>
                  <a:cubicBezTo>
                    <a:pt x="2432" y="4186"/>
                    <a:pt x="1780" y="6567"/>
                    <a:pt x="1580" y="7319"/>
                  </a:cubicBezTo>
                  <a:cubicBezTo>
                    <a:pt x="1404" y="8071"/>
                    <a:pt x="803" y="10477"/>
                    <a:pt x="402" y="11980"/>
                  </a:cubicBezTo>
                  <a:cubicBezTo>
                    <a:pt x="1" y="13409"/>
                    <a:pt x="126" y="14888"/>
                    <a:pt x="176" y="14687"/>
                  </a:cubicBezTo>
                  <a:cubicBezTo>
                    <a:pt x="302" y="14261"/>
                    <a:pt x="1705" y="12406"/>
                    <a:pt x="2432" y="12106"/>
                  </a:cubicBezTo>
                  <a:lnTo>
                    <a:pt x="3560" y="7820"/>
                  </a:lnTo>
                  <a:lnTo>
                    <a:pt x="4612" y="3559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6539;p120">
              <a:extLst>
                <a:ext uri="{FF2B5EF4-FFF2-40B4-BE49-F238E27FC236}">
                  <a16:creationId xmlns:a16="http://schemas.microsoft.com/office/drawing/2014/main" id="{2A1AD558-4655-1C58-F5CC-AA0E28CC630C}"/>
                </a:ext>
              </a:extLst>
            </p:cNvPr>
            <p:cNvSpPr/>
            <p:nvPr/>
          </p:nvSpPr>
          <p:spPr>
            <a:xfrm rot="-6251812">
              <a:off x="6454080" y="1366619"/>
              <a:ext cx="487411" cy="1709864"/>
            </a:xfrm>
            <a:custGeom>
              <a:avLst/>
              <a:gdLst/>
              <a:ahLst/>
              <a:cxnLst/>
              <a:rect l="l" t="t" r="r" b="b"/>
              <a:pathLst>
                <a:path w="2958" h="10377" extrusionOk="0">
                  <a:moveTo>
                    <a:pt x="0" y="10301"/>
                  </a:moveTo>
                  <a:lnTo>
                    <a:pt x="2632" y="1"/>
                  </a:lnTo>
                  <a:lnTo>
                    <a:pt x="2957" y="101"/>
                  </a:lnTo>
                  <a:lnTo>
                    <a:pt x="301" y="10377"/>
                  </a:lnTo>
                  <a:lnTo>
                    <a:pt x="0" y="1030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6540;p120">
              <a:extLst>
                <a:ext uri="{FF2B5EF4-FFF2-40B4-BE49-F238E27FC236}">
                  <a16:creationId xmlns:a16="http://schemas.microsoft.com/office/drawing/2014/main" id="{DD8EC152-4A66-43C2-D608-DDDE4A787850}"/>
                </a:ext>
              </a:extLst>
            </p:cNvPr>
            <p:cNvSpPr/>
            <p:nvPr/>
          </p:nvSpPr>
          <p:spPr>
            <a:xfrm rot="-6251812">
              <a:off x="6376317" y="929910"/>
              <a:ext cx="652682" cy="2453162"/>
            </a:xfrm>
            <a:custGeom>
              <a:avLst/>
              <a:gdLst/>
              <a:ahLst/>
              <a:cxnLst/>
              <a:rect l="l" t="t" r="r" b="b"/>
              <a:pathLst>
                <a:path w="3961" h="14888" extrusionOk="0">
                  <a:moveTo>
                    <a:pt x="3109" y="2757"/>
                  </a:moveTo>
                  <a:cubicBezTo>
                    <a:pt x="3309" y="1930"/>
                    <a:pt x="3660" y="1178"/>
                    <a:pt x="3911" y="727"/>
                  </a:cubicBezTo>
                  <a:cubicBezTo>
                    <a:pt x="3885" y="476"/>
                    <a:pt x="3885" y="301"/>
                    <a:pt x="3911" y="201"/>
                  </a:cubicBezTo>
                  <a:cubicBezTo>
                    <a:pt x="3961" y="0"/>
                    <a:pt x="3134" y="1228"/>
                    <a:pt x="2808" y="2682"/>
                  </a:cubicBezTo>
                  <a:cubicBezTo>
                    <a:pt x="2432" y="4186"/>
                    <a:pt x="1780" y="6567"/>
                    <a:pt x="1580" y="7319"/>
                  </a:cubicBezTo>
                  <a:cubicBezTo>
                    <a:pt x="1404" y="8071"/>
                    <a:pt x="803" y="10477"/>
                    <a:pt x="402" y="11980"/>
                  </a:cubicBezTo>
                  <a:cubicBezTo>
                    <a:pt x="1" y="13409"/>
                    <a:pt x="126" y="14888"/>
                    <a:pt x="176" y="14687"/>
                  </a:cubicBezTo>
                  <a:cubicBezTo>
                    <a:pt x="226" y="14587"/>
                    <a:pt x="302" y="14436"/>
                    <a:pt x="427" y="14236"/>
                  </a:cubicBezTo>
                  <a:cubicBezTo>
                    <a:pt x="427" y="13710"/>
                    <a:pt x="477" y="12883"/>
                    <a:pt x="703" y="12055"/>
                  </a:cubicBezTo>
                  <a:cubicBezTo>
                    <a:pt x="1129" y="10552"/>
                    <a:pt x="1705" y="8171"/>
                    <a:pt x="1880" y="7394"/>
                  </a:cubicBezTo>
                  <a:cubicBezTo>
                    <a:pt x="2106" y="6642"/>
                    <a:pt x="2733" y="4261"/>
                    <a:pt x="3109" y="2757"/>
                  </a:cubicBezTo>
                  <a:moveTo>
                    <a:pt x="1880" y="7394"/>
                  </a:moveTo>
                  <a:lnTo>
                    <a:pt x="1880" y="7394"/>
                  </a:lnTo>
                  <a:lnTo>
                    <a:pt x="1880" y="7394"/>
                  </a:lnTo>
                  <a:lnTo>
                    <a:pt x="1880" y="7394"/>
                  </a:lnTo>
                  <a:lnTo>
                    <a:pt x="1880" y="739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6541;p120">
              <a:extLst>
                <a:ext uri="{FF2B5EF4-FFF2-40B4-BE49-F238E27FC236}">
                  <a16:creationId xmlns:a16="http://schemas.microsoft.com/office/drawing/2014/main" id="{901DD94C-CEE5-6F5C-3CBA-162FABCB8DAE}"/>
                </a:ext>
              </a:extLst>
            </p:cNvPr>
            <p:cNvSpPr/>
            <p:nvPr/>
          </p:nvSpPr>
          <p:spPr>
            <a:xfrm rot="-6251812">
              <a:off x="6323515" y="3374723"/>
              <a:ext cx="685637" cy="2395326"/>
            </a:xfrm>
            <a:custGeom>
              <a:avLst/>
              <a:gdLst/>
              <a:ahLst/>
              <a:cxnLst/>
              <a:rect l="l" t="t" r="r" b="b"/>
              <a:pathLst>
                <a:path w="4161" h="14537" extrusionOk="0">
                  <a:moveTo>
                    <a:pt x="0" y="14411"/>
                  </a:moveTo>
                  <a:lnTo>
                    <a:pt x="3709" y="0"/>
                  </a:lnTo>
                  <a:lnTo>
                    <a:pt x="4160" y="125"/>
                  </a:lnTo>
                  <a:lnTo>
                    <a:pt x="426" y="14537"/>
                  </a:lnTo>
                  <a:lnTo>
                    <a:pt x="0" y="1441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6542;p120">
              <a:extLst>
                <a:ext uri="{FF2B5EF4-FFF2-40B4-BE49-F238E27FC236}">
                  <a16:creationId xmlns:a16="http://schemas.microsoft.com/office/drawing/2014/main" id="{C7FCB883-E5A1-0DBB-C04E-FA7CDDE6EFC7}"/>
                </a:ext>
              </a:extLst>
            </p:cNvPr>
            <p:cNvSpPr/>
            <p:nvPr/>
          </p:nvSpPr>
          <p:spPr>
            <a:xfrm rot="-6251812">
              <a:off x="6245641" y="765061"/>
              <a:ext cx="822073" cy="1796536"/>
            </a:xfrm>
            <a:custGeom>
              <a:avLst/>
              <a:gdLst/>
              <a:ahLst/>
              <a:cxnLst/>
              <a:rect l="l" t="t" r="r" b="b"/>
              <a:pathLst>
                <a:path w="4989" h="10903" extrusionOk="0">
                  <a:moveTo>
                    <a:pt x="4988" y="6366"/>
                  </a:moveTo>
                  <a:cubicBezTo>
                    <a:pt x="4211" y="5539"/>
                    <a:pt x="3710" y="3534"/>
                    <a:pt x="3635" y="2306"/>
                  </a:cubicBezTo>
                  <a:lnTo>
                    <a:pt x="3184" y="3835"/>
                  </a:lnTo>
                  <a:cubicBezTo>
                    <a:pt x="3184" y="3835"/>
                    <a:pt x="2983" y="3609"/>
                    <a:pt x="2783" y="2482"/>
                  </a:cubicBezTo>
                  <a:cubicBezTo>
                    <a:pt x="2557" y="1354"/>
                    <a:pt x="2808" y="0"/>
                    <a:pt x="2808" y="0"/>
                  </a:cubicBezTo>
                  <a:cubicBezTo>
                    <a:pt x="2783" y="26"/>
                    <a:pt x="2783" y="51"/>
                    <a:pt x="2758" y="76"/>
                  </a:cubicBezTo>
                  <a:lnTo>
                    <a:pt x="1379" y="5439"/>
                  </a:lnTo>
                  <a:lnTo>
                    <a:pt x="1" y="10803"/>
                  </a:lnTo>
                  <a:cubicBezTo>
                    <a:pt x="1" y="10853"/>
                    <a:pt x="1" y="10878"/>
                    <a:pt x="1" y="10903"/>
                  </a:cubicBezTo>
                  <a:cubicBezTo>
                    <a:pt x="1" y="10903"/>
                    <a:pt x="427" y="9599"/>
                    <a:pt x="1179" y="8722"/>
                  </a:cubicBezTo>
                  <a:cubicBezTo>
                    <a:pt x="1906" y="7845"/>
                    <a:pt x="2181" y="7720"/>
                    <a:pt x="2181" y="7720"/>
                  </a:cubicBezTo>
                  <a:lnTo>
                    <a:pt x="1830" y="9274"/>
                  </a:lnTo>
                  <a:cubicBezTo>
                    <a:pt x="2507" y="8246"/>
                    <a:pt x="3911" y="6717"/>
                    <a:pt x="4988" y="636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6543;p120">
              <a:extLst>
                <a:ext uri="{FF2B5EF4-FFF2-40B4-BE49-F238E27FC236}">
                  <a16:creationId xmlns:a16="http://schemas.microsoft.com/office/drawing/2014/main" id="{757A8CC0-542D-4277-68E6-0E063AA9BA98}"/>
                </a:ext>
              </a:extLst>
            </p:cNvPr>
            <p:cNvSpPr/>
            <p:nvPr/>
          </p:nvSpPr>
          <p:spPr>
            <a:xfrm rot="-6251812">
              <a:off x="6469400" y="939262"/>
              <a:ext cx="462694" cy="1796536"/>
            </a:xfrm>
            <a:custGeom>
              <a:avLst/>
              <a:gdLst/>
              <a:ahLst/>
              <a:cxnLst/>
              <a:rect l="l" t="t" r="r" b="b"/>
              <a:pathLst>
                <a:path w="2808" h="10903" extrusionOk="0">
                  <a:moveTo>
                    <a:pt x="2683" y="1730"/>
                  </a:moveTo>
                  <a:cubicBezTo>
                    <a:pt x="2658" y="828"/>
                    <a:pt x="2808" y="0"/>
                    <a:pt x="2808" y="0"/>
                  </a:cubicBezTo>
                  <a:cubicBezTo>
                    <a:pt x="2783" y="26"/>
                    <a:pt x="2783" y="51"/>
                    <a:pt x="2758" y="76"/>
                  </a:cubicBezTo>
                  <a:lnTo>
                    <a:pt x="1" y="10803"/>
                  </a:lnTo>
                  <a:cubicBezTo>
                    <a:pt x="1" y="10853"/>
                    <a:pt x="1" y="10878"/>
                    <a:pt x="1" y="10903"/>
                  </a:cubicBezTo>
                  <a:cubicBezTo>
                    <a:pt x="1" y="10903"/>
                    <a:pt x="252" y="10101"/>
                    <a:pt x="728" y="9349"/>
                  </a:cubicBezTo>
                  <a:lnTo>
                    <a:pt x="2683" y="1730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6544;p120">
              <a:extLst>
                <a:ext uri="{FF2B5EF4-FFF2-40B4-BE49-F238E27FC236}">
                  <a16:creationId xmlns:a16="http://schemas.microsoft.com/office/drawing/2014/main" id="{4F53F0E1-83C2-C322-5EEF-6C325946BC5E}"/>
                </a:ext>
              </a:extLst>
            </p:cNvPr>
            <p:cNvSpPr/>
            <p:nvPr/>
          </p:nvSpPr>
          <p:spPr>
            <a:xfrm rot="-6251812">
              <a:off x="6536932" y="1025504"/>
              <a:ext cx="322304" cy="1148148"/>
            </a:xfrm>
            <a:custGeom>
              <a:avLst/>
              <a:gdLst/>
              <a:ahLst/>
              <a:cxnLst/>
              <a:rect l="l" t="t" r="r" b="b"/>
              <a:pathLst>
                <a:path w="1956" h="6968" extrusionOk="0">
                  <a:moveTo>
                    <a:pt x="1955" y="1103"/>
                  </a:moveTo>
                  <a:cubicBezTo>
                    <a:pt x="1880" y="702"/>
                    <a:pt x="1830" y="326"/>
                    <a:pt x="1805" y="0"/>
                  </a:cubicBezTo>
                  <a:cubicBezTo>
                    <a:pt x="1003" y="2657"/>
                    <a:pt x="602" y="4286"/>
                    <a:pt x="0" y="6968"/>
                  </a:cubicBezTo>
                  <a:cubicBezTo>
                    <a:pt x="176" y="6692"/>
                    <a:pt x="402" y="6391"/>
                    <a:pt x="677" y="6090"/>
                  </a:cubicBezTo>
                  <a:lnTo>
                    <a:pt x="1955" y="110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6545;p120">
              <a:extLst>
                <a:ext uri="{FF2B5EF4-FFF2-40B4-BE49-F238E27FC236}">
                  <a16:creationId xmlns:a16="http://schemas.microsoft.com/office/drawing/2014/main" id="{FC5B89D7-B6CF-1AAA-AE6A-15ED0A9ACA2D}"/>
                </a:ext>
              </a:extLst>
            </p:cNvPr>
            <p:cNvSpPr/>
            <p:nvPr/>
          </p:nvSpPr>
          <p:spPr>
            <a:xfrm rot="-6251812">
              <a:off x="6546707" y="1040020"/>
              <a:ext cx="276825" cy="107598"/>
            </a:xfrm>
            <a:custGeom>
              <a:avLst/>
              <a:gdLst/>
              <a:ahLst/>
              <a:cxnLst/>
              <a:rect l="l" t="t" r="r" b="b"/>
              <a:pathLst>
                <a:path w="1680" h="653" extrusionOk="0">
                  <a:moveTo>
                    <a:pt x="1680" y="652"/>
                  </a:moveTo>
                  <a:lnTo>
                    <a:pt x="852" y="552"/>
                  </a:lnTo>
                  <a:lnTo>
                    <a:pt x="0" y="452"/>
                  </a:lnTo>
                  <a:lnTo>
                    <a:pt x="50" y="226"/>
                  </a:lnTo>
                  <a:lnTo>
                    <a:pt x="101" y="1"/>
                  </a:lnTo>
                  <a:lnTo>
                    <a:pt x="903" y="327"/>
                  </a:lnTo>
                  <a:lnTo>
                    <a:pt x="1680" y="652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6546;p120">
              <a:extLst>
                <a:ext uri="{FF2B5EF4-FFF2-40B4-BE49-F238E27FC236}">
                  <a16:creationId xmlns:a16="http://schemas.microsoft.com/office/drawing/2014/main" id="{0FED127F-5127-2CC8-C4B2-D1D59EB3C80C}"/>
                </a:ext>
              </a:extLst>
            </p:cNvPr>
            <p:cNvSpPr/>
            <p:nvPr/>
          </p:nvSpPr>
          <p:spPr>
            <a:xfrm rot="-6251812">
              <a:off x="6671084" y="1160340"/>
              <a:ext cx="58002" cy="136433"/>
            </a:xfrm>
            <a:custGeom>
              <a:avLst/>
              <a:gdLst/>
              <a:ahLst/>
              <a:cxnLst/>
              <a:rect l="l" t="t" r="r" b="b"/>
              <a:pathLst>
                <a:path w="352" h="828" extrusionOk="0">
                  <a:moveTo>
                    <a:pt x="1" y="802"/>
                  </a:moveTo>
                  <a:lnTo>
                    <a:pt x="201" y="0"/>
                  </a:lnTo>
                  <a:lnTo>
                    <a:pt x="352" y="50"/>
                  </a:lnTo>
                  <a:lnTo>
                    <a:pt x="151" y="827"/>
                  </a:lnTo>
                  <a:lnTo>
                    <a:pt x="1" y="80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" name="Google Shape;2365;p64"/>
          <p:cNvGrpSpPr/>
          <p:nvPr/>
        </p:nvGrpSpPr>
        <p:grpSpPr>
          <a:xfrm>
            <a:off x="1324300" y="4388200"/>
            <a:ext cx="1707289" cy="467657"/>
            <a:chOff x="6317075" y="729975"/>
            <a:chExt cx="1707289" cy="467657"/>
          </a:xfrm>
        </p:grpSpPr>
        <p:sp>
          <p:nvSpPr>
            <p:cNvPr id="2366" name="Google Shape;2366;p6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64"/>
          <p:cNvGrpSpPr/>
          <p:nvPr/>
        </p:nvGrpSpPr>
        <p:grpSpPr>
          <a:xfrm rot="10800000" flipH="1">
            <a:off x="-318543" y="253612"/>
            <a:ext cx="2167818" cy="524957"/>
            <a:chOff x="6004850" y="419825"/>
            <a:chExt cx="577100" cy="139750"/>
          </a:xfrm>
        </p:grpSpPr>
        <p:sp>
          <p:nvSpPr>
            <p:cNvPr id="2380" name="Google Shape;2380;p64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4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4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4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4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4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4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4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4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4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4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4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4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4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4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4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4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4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4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4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0" name="Google Shape;2400;p64"/>
          <p:cNvSpPr txBox="1">
            <a:spLocks noGrp="1"/>
          </p:cNvSpPr>
          <p:nvPr>
            <p:ph type="title"/>
          </p:nvPr>
        </p:nvSpPr>
        <p:spPr>
          <a:xfrm>
            <a:off x="334583" y="1042400"/>
            <a:ext cx="5225100" cy="9479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/>
              <a:t>FINAL PROJECT</a:t>
            </a:r>
            <a:endParaRPr sz="4800" dirty="0"/>
          </a:p>
        </p:txBody>
      </p:sp>
      <p:sp>
        <p:nvSpPr>
          <p:cNvPr id="2401" name="Google Shape;2401;p64"/>
          <p:cNvSpPr txBox="1">
            <a:spLocks noGrp="1"/>
          </p:cNvSpPr>
          <p:nvPr>
            <p:ph type="subTitle" idx="1"/>
          </p:nvPr>
        </p:nvSpPr>
        <p:spPr>
          <a:xfrm>
            <a:off x="334583" y="2357787"/>
            <a:ext cx="5225100" cy="12138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We made a poem about intercultural connections, we mentioned everyone’s name and country. We named the poem </a:t>
            </a:r>
            <a:r>
              <a:rPr lang="hu-HU" b="1" dirty="0"/>
              <a:t>„Harmony of Hearts: An Ode To Intercultural Connections”</a:t>
            </a:r>
            <a:endParaRPr b="1" dirty="0"/>
          </a:p>
        </p:txBody>
      </p:sp>
      <p:grpSp>
        <p:nvGrpSpPr>
          <p:cNvPr id="2402" name="Google Shape;2402;p64"/>
          <p:cNvGrpSpPr/>
          <p:nvPr/>
        </p:nvGrpSpPr>
        <p:grpSpPr>
          <a:xfrm>
            <a:off x="687799" y="4043266"/>
            <a:ext cx="869937" cy="851854"/>
            <a:chOff x="1590052" y="388800"/>
            <a:chExt cx="414552" cy="405916"/>
          </a:xfrm>
        </p:grpSpPr>
        <p:sp>
          <p:nvSpPr>
            <p:cNvPr id="2403" name="Google Shape;2403;p64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4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4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6" name="Google Shape;2406;p64"/>
          <p:cNvGrpSpPr/>
          <p:nvPr/>
        </p:nvGrpSpPr>
        <p:grpSpPr>
          <a:xfrm>
            <a:off x="7994136" y="3359198"/>
            <a:ext cx="319816" cy="317173"/>
            <a:chOff x="8786452" y="1048125"/>
            <a:chExt cx="357536" cy="354622"/>
          </a:xfrm>
        </p:grpSpPr>
        <p:sp>
          <p:nvSpPr>
            <p:cNvPr id="2407" name="Google Shape;2407;p6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1" name="Google Shape;2411;p64"/>
          <p:cNvSpPr/>
          <p:nvPr/>
        </p:nvSpPr>
        <p:spPr>
          <a:xfrm>
            <a:off x="-1888125" y="4895125"/>
            <a:ext cx="53225" cy="52000"/>
          </a:xfrm>
          <a:custGeom>
            <a:avLst/>
            <a:gdLst/>
            <a:ahLst/>
            <a:cxnLst/>
            <a:rect l="l" t="t" r="r" b="b"/>
            <a:pathLst>
              <a:path w="2129" h="2080" extrusionOk="0">
                <a:moveTo>
                  <a:pt x="2034" y="1"/>
                </a:moveTo>
                <a:cubicBezTo>
                  <a:pt x="2025" y="1"/>
                  <a:pt x="2014" y="3"/>
                  <a:pt x="2003" y="6"/>
                </a:cubicBezTo>
                <a:cubicBezTo>
                  <a:pt x="1941" y="6"/>
                  <a:pt x="689" y="236"/>
                  <a:pt x="22" y="1946"/>
                </a:cubicBezTo>
                <a:cubicBezTo>
                  <a:pt x="1" y="1988"/>
                  <a:pt x="22" y="2050"/>
                  <a:pt x="84" y="2071"/>
                </a:cubicBezTo>
                <a:cubicBezTo>
                  <a:pt x="95" y="2077"/>
                  <a:pt x="108" y="2079"/>
                  <a:pt x="121" y="2079"/>
                </a:cubicBezTo>
                <a:cubicBezTo>
                  <a:pt x="156" y="2079"/>
                  <a:pt x="194" y="2060"/>
                  <a:pt x="209" y="2030"/>
                </a:cubicBezTo>
                <a:cubicBezTo>
                  <a:pt x="835" y="424"/>
                  <a:pt x="2045" y="194"/>
                  <a:pt x="2045" y="194"/>
                </a:cubicBezTo>
                <a:cubicBezTo>
                  <a:pt x="2087" y="194"/>
                  <a:pt x="2128" y="132"/>
                  <a:pt x="2107" y="90"/>
                </a:cubicBezTo>
                <a:cubicBezTo>
                  <a:pt x="2107" y="38"/>
                  <a:pt x="2079" y="1"/>
                  <a:pt x="2034" y="1"/>
                </a:cubicBezTo>
                <a:close/>
              </a:path>
            </a:pathLst>
          </a:custGeom>
          <a:solidFill>
            <a:srgbClr val="000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64"/>
          <p:cNvSpPr/>
          <p:nvPr/>
        </p:nvSpPr>
        <p:spPr>
          <a:xfrm>
            <a:off x="-1896450" y="4862450"/>
            <a:ext cx="43825" cy="45875"/>
          </a:xfrm>
          <a:custGeom>
            <a:avLst/>
            <a:gdLst/>
            <a:ahLst/>
            <a:cxnLst/>
            <a:rect l="l" t="t" r="r" b="b"/>
            <a:pathLst>
              <a:path w="1753" h="1835" extrusionOk="0">
                <a:moveTo>
                  <a:pt x="465" y="187"/>
                </a:moveTo>
                <a:cubicBezTo>
                  <a:pt x="496" y="187"/>
                  <a:pt x="528" y="194"/>
                  <a:pt x="563" y="208"/>
                </a:cubicBezTo>
                <a:lnTo>
                  <a:pt x="584" y="208"/>
                </a:lnTo>
                <a:cubicBezTo>
                  <a:pt x="918" y="354"/>
                  <a:pt x="1272" y="1084"/>
                  <a:pt x="1439" y="1543"/>
                </a:cubicBezTo>
                <a:cubicBezTo>
                  <a:pt x="980" y="1293"/>
                  <a:pt x="250" y="834"/>
                  <a:pt x="188" y="479"/>
                </a:cubicBezTo>
                <a:cubicBezTo>
                  <a:pt x="188" y="396"/>
                  <a:pt x="230" y="312"/>
                  <a:pt x="292" y="271"/>
                </a:cubicBezTo>
                <a:cubicBezTo>
                  <a:pt x="348" y="215"/>
                  <a:pt x="403" y="187"/>
                  <a:pt x="465" y="187"/>
                </a:cubicBezTo>
                <a:close/>
                <a:moveTo>
                  <a:pt x="467" y="0"/>
                </a:moveTo>
                <a:cubicBezTo>
                  <a:pt x="369" y="0"/>
                  <a:pt x="273" y="32"/>
                  <a:pt x="188" y="104"/>
                </a:cubicBezTo>
                <a:cubicBezTo>
                  <a:pt x="63" y="208"/>
                  <a:pt x="0" y="354"/>
                  <a:pt x="21" y="500"/>
                </a:cubicBezTo>
                <a:cubicBezTo>
                  <a:pt x="104" y="1105"/>
                  <a:pt x="1439" y="1751"/>
                  <a:pt x="1606" y="1835"/>
                </a:cubicBezTo>
                <a:cubicBezTo>
                  <a:pt x="1648" y="1835"/>
                  <a:pt x="1690" y="1835"/>
                  <a:pt x="1710" y="1814"/>
                </a:cubicBezTo>
                <a:cubicBezTo>
                  <a:pt x="1731" y="1793"/>
                  <a:pt x="1752" y="1751"/>
                  <a:pt x="1731" y="1710"/>
                </a:cubicBezTo>
                <a:cubicBezTo>
                  <a:pt x="1690" y="1543"/>
                  <a:pt x="1210" y="166"/>
                  <a:pt x="605" y="20"/>
                </a:cubicBezTo>
                <a:cubicBezTo>
                  <a:pt x="559" y="7"/>
                  <a:pt x="512" y="0"/>
                  <a:pt x="467" y="0"/>
                </a:cubicBezTo>
                <a:close/>
              </a:path>
            </a:pathLst>
          </a:custGeom>
          <a:solidFill>
            <a:srgbClr val="000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3" name="Google Shape;2413;p64"/>
          <p:cNvGrpSpPr/>
          <p:nvPr/>
        </p:nvGrpSpPr>
        <p:grpSpPr>
          <a:xfrm>
            <a:off x="4732917" y="514393"/>
            <a:ext cx="229753" cy="227844"/>
            <a:chOff x="8786452" y="1048125"/>
            <a:chExt cx="357536" cy="354622"/>
          </a:xfrm>
        </p:grpSpPr>
        <p:sp>
          <p:nvSpPr>
            <p:cNvPr id="2414" name="Google Shape;2414;p6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1" name="Google Shape;2481;p64"/>
          <p:cNvGrpSpPr/>
          <p:nvPr/>
        </p:nvGrpSpPr>
        <p:grpSpPr>
          <a:xfrm>
            <a:off x="4098150" y="4729274"/>
            <a:ext cx="947700" cy="307200"/>
            <a:chOff x="4098150" y="4729274"/>
            <a:chExt cx="947700" cy="307200"/>
          </a:xfrm>
        </p:grpSpPr>
        <p:sp>
          <p:nvSpPr>
            <p:cNvPr id="2482" name="Google Shape;2482;p64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4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4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4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469A53-8225-8457-4113-9D46A77FC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23" y="49225"/>
            <a:ext cx="3050508" cy="504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68"/>
          <p:cNvSpPr txBox="1">
            <a:spLocks noGrp="1"/>
          </p:cNvSpPr>
          <p:nvPr>
            <p:ph type="title"/>
          </p:nvPr>
        </p:nvSpPr>
        <p:spPr>
          <a:xfrm>
            <a:off x="4243200" y="1450500"/>
            <a:ext cx="418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dirty="0"/>
              <a:t>PHOTO COLLAGE</a:t>
            </a:r>
            <a:endParaRPr sz="3600" dirty="0"/>
          </a:p>
        </p:txBody>
      </p:sp>
      <p:sp>
        <p:nvSpPr>
          <p:cNvPr id="2699" name="Google Shape;2699;p68"/>
          <p:cNvSpPr txBox="1">
            <a:spLocks noGrp="1"/>
          </p:cNvSpPr>
          <p:nvPr>
            <p:ph type="subTitle" idx="1"/>
          </p:nvPr>
        </p:nvSpPr>
        <p:spPr>
          <a:xfrm>
            <a:off x="4243200" y="2292300"/>
            <a:ext cx="4187699" cy="14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We had to make a photo collage about what unites us and which values we share.</a:t>
            </a:r>
            <a:endParaRPr sz="1800" dirty="0"/>
          </a:p>
        </p:txBody>
      </p:sp>
      <p:grpSp>
        <p:nvGrpSpPr>
          <p:cNvPr id="2700" name="Google Shape;2700;p68"/>
          <p:cNvGrpSpPr/>
          <p:nvPr/>
        </p:nvGrpSpPr>
        <p:grpSpPr>
          <a:xfrm>
            <a:off x="6230499" y="356201"/>
            <a:ext cx="702078" cy="467646"/>
            <a:chOff x="6254774" y="965239"/>
            <a:chExt cx="702078" cy="467646"/>
          </a:xfrm>
        </p:grpSpPr>
        <p:sp>
          <p:nvSpPr>
            <p:cNvPr id="2701" name="Google Shape;2701;p68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8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3" name="Google Shape;2703;p68"/>
          <p:cNvSpPr/>
          <p:nvPr/>
        </p:nvSpPr>
        <p:spPr>
          <a:xfrm rot="5189499" flipH="1">
            <a:off x="2467041" y="2394445"/>
            <a:ext cx="453595" cy="354615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4" name="Google Shape;2704;p68"/>
          <p:cNvGrpSpPr/>
          <p:nvPr/>
        </p:nvGrpSpPr>
        <p:grpSpPr>
          <a:xfrm>
            <a:off x="4243201" y="3926266"/>
            <a:ext cx="657594" cy="626127"/>
            <a:chOff x="7353522" y="4394524"/>
            <a:chExt cx="565429" cy="538373"/>
          </a:xfrm>
        </p:grpSpPr>
        <p:sp>
          <p:nvSpPr>
            <p:cNvPr id="2705" name="Google Shape;2705;p68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8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8" name="Google Shape;2718;p68"/>
          <p:cNvGrpSpPr/>
          <p:nvPr/>
        </p:nvGrpSpPr>
        <p:grpSpPr>
          <a:xfrm>
            <a:off x="4098150" y="4729274"/>
            <a:ext cx="947700" cy="307200"/>
            <a:chOff x="4098150" y="4729274"/>
            <a:chExt cx="947700" cy="307200"/>
          </a:xfrm>
        </p:grpSpPr>
        <p:sp>
          <p:nvSpPr>
            <p:cNvPr id="2719" name="Google Shape;2719;p68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8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8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8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1A4195-A084-05F1-443E-45E5550C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55" y="374433"/>
            <a:ext cx="2945155" cy="44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oogle Shape;3376;p76">
            <a:extLst>
              <a:ext uri="{FF2B5EF4-FFF2-40B4-BE49-F238E27FC236}">
                <a16:creationId xmlns:a16="http://schemas.microsoft.com/office/drawing/2014/main" id="{F879AF98-6B5D-FAAC-5B69-3B5489822EAC}"/>
              </a:ext>
            </a:extLst>
          </p:cNvPr>
          <p:cNvGrpSpPr/>
          <p:nvPr/>
        </p:nvGrpSpPr>
        <p:grpSpPr>
          <a:xfrm>
            <a:off x="6842647" y="3305326"/>
            <a:ext cx="1130667" cy="1838174"/>
            <a:chOff x="6957550" y="1616983"/>
            <a:chExt cx="1757675" cy="3545638"/>
          </a:xfrm>
        </p:grpSpPr>
        <p:grpSp>
          <p:nvGrpSpPr>
            <p:cNvPr id="3" name="Google Shape;3377;p76">
              <a:extLst>
                <a:ext uri="{FF2B5EF4-FFF2-40B4-BE49-F238E27FC236}">
                  <a16:creationId xmlns:a16="http://schemas.microsoft.com/office/drawing/2014/main" id="{7DFBD784-C8B7-9CBD-8AE6-CDF2C6C753C4}"/>
                </a:ext>
              </a:extLst>
            </p:cNvPr>
            <p:cNvGrpSpPr/>
            <p:nvPr/>
          </p:nvGrpSpPr>
          <p:grpSpPr>
            <a:xfrm>
              <a:off x="6957550" y="1616983"/>
              <a:ext cx="1757675" cy="3545638"/>
              <a:chOff x="6957550" y="1597863"/>
              <a:chExt cx="1757675" cy="3545638"/>
            </a:xfrm>
          </p:grpSpPr>
          <p:sp>
            <p:nvSpPr>
              <p:cNvPr id="5" name="Google Shape;3378;p76">
                <a:extLst>
                  <a:ext uri="{FF2B5EF4-FFF2-40B4-BE49-F238E27FC236}">
                    <a16:creationId xmlns:a16="http://schemas.microsoft.com/office/drawing/2014/main" id="{4C4CB0D9-0F02-1121-3AA4-EF2988EF465A}"/>
                  </a:ext>
                </a:extLst>
              </p:cNvPr>
              <p:cNvSpPr/>
              <p:nvPr/>
            </p:nvSpPr>
            <p:spPr>
              <a:xfrm>
                <a:off x="7004650" y="2793575"/>
                <a:ext cx="280725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5977" extrusionOk="0">
                    <a:moveTo>
                      <a:pt x="10896" y="1"/>
                    </a:moveTo>
                    <a:cubicBezTo>
                      <a:pt x="1" y="1"/>
                      <a:pt x="36" y="5291"/>
                      <a:pt x="36" y="5291"/>
                    </a:cubicBezTo>
                    <a:cubicBezTo>
                      <a:pt x="797" y="5613"/>
                      <a:pt x="2053" y="5976"/>
                      <a:pt x="3491" y="5976"/>
                    </a:cubicBezTo>
                    <a:cubicBezTo>
                      <a:pt x="6093" y="5976"/>
                      <a:pt x="9292" y="4785"/>
                      <a:pt x="11229" y="2"/>
                    </a:cubicBezTo>
                    <a:cubicBezTo>
                      <a:pt x="11117" y="1"/>
                      <a:pt x="11006" y="1"/>
                      <a:pt x="108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3379;p76">
                <a:extLst>
                  <a:ext uri="{FF2B5EF4-FFF2-40B4-BE49-F238E27FC236}">
                    <a16:creationId xmlns:a16="http://schemas.microsoft.com/office/drawing/2014/main" id="{AF37BB6E-280B-FC2E-4A5B-6735C6EF70F6}"/>
                  </a:ext>
                </a:extLst>
              </p:cNvPr>
              <p:cNvSpPr/>
              <p:nvPr/>
            </p:nvSpPr>
            <p:spPr>
              <a:xfrm>
                <a:off x="6957550" y="2279100"/>
                <a:ext cx="649300" cy="139945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55978" extrusionOk="0">
                    <a:moveTo>
                      <a:pt x="4922" y="0"/>
                    </a:moveTo>
                    <a:cubicBezTo>
                      <a:pt x="4815" y="0"/>
                      <a:pt x="4708" y="14"/>
                      <a:pt x="4601" y="44"/>
                    </a:cubicBezTo>
                    <a:cubicBezTo>
                      <a:pt x="3985" y="225"/>
                      <a:pt x="3587" y="805"/>
                      <a:pt x="3695" y="1457"/>
                    </a:cubicBezTo>
                    <a:lnTo>
                      <a:pt x="4999" y="9317"/>
                    </a:lnTo>
                    <a:cubicBezTo>
                      <a:pt x="4999" y="9317"/>
                      <a:pt x="3043" y="3376"/>
                      <a:pt x="1667" y="3232"/>
                    </a:cubicBezTo>
                    <a:cubicBezTo>
                      <a:pt x="1625" y="3227"/>
                      <a:pt x="1585" y="3225"/>
                      <a:pt x="1546" y="3225"/>
                    </a:cubicBezTo>
                    <a:cubicBezTo>
                      <a:pt x="319" y="3225"/>
                      <a:pt x="770" y="5401"/>
                      <a:pt x="1051" y="6419"/>
                    </a:cubicBezTo>
                    <a:cubicBezTo>
                      <a:pt x="1" y="8085"/>
                      <a:pt x="761" y="12468"/>
                      <a:pt x="2283" y="16597"/>
                    </a:cubicBezTo>
                    <a:cubicBezTo>
                      <a:pt x="3804" y="20690"/>
                      <a:pt x="4420" y="22211"/>
                      <a:pt x="4420" y="22211"/>
                    </a:cubicBezTo>
                    <a:cubicBezTo>
                      <a:pt x="4420" y="22211"/>
                      <a:pt x="9708" y="50283"/>
                      <a:pt x="13294" y="53651"/>
                    </a:cubicBezTo>
                    <a:cubicBezTo>
                      <a:pt x="15019" y="55254"/>
                      <a:pt x="16618" y="55977"/>
                      <a:pt x="18100" y="55977"/>
                    </a:cubicBezTo>
                    <a:cubicBezTo>
                      <a:pt x="19698" y="55977"/>
                      <a:pt x="21160" y="55136"/>
                      <a:pt x="22494" y="53651"/>
                    </a:cubicBezTo>
                    <a:cubicBezTo>
                      <a:pt x="25066" y="50754"/>
                      <a:pt x="25971" y="24022"/>
                      <a:pt x="25971" y="24022"/>
                    </a:cubicBezTo>
                    <a:lnTo>
                      <a:pt x="25971" y="6419"/>
                    </a:lnTo>
                    <a:cubicBezTo>
                      <a:pt x="25971" y="6419"/>
                      <a:pt x="18836" y="6745"/>
                      <a:pt x="17315" y="18118"/>
                    </a:cubicBezTo>
                    <a:lnTo>
                      <a:pt x="15793" y="30108"/>
                    </a:lnTo>
                    <a:lnTo>
                      <a:pt x="12461" y="18263"/>
                    </a:lnTo>
                    <a:lnTo>
                      <a:pt x="15793" y="9751"/>
                    </a:lnTo>
                    <a:cubicBezTo>
                      <a:pt x="15793" y="9751"/>
                      <a:pt x="15793" y="7324"/>
                      <a:pt x="14743" y="7324"/>
                    </a:cubicBezTo>
                    <a:cubicBezTo>
                      <a:pt x="13692" y="7324"/>
                      <a:pt x="11845" y="10729"/>
                      <a:pt x="11845" y="10729"/>
                    </a:cubicBezTo>
                    <a:lnTo>
                      <a:pt x="11229" y="1457"/>
                    </a:lnTo>
                    <a:cubicBezTo>
                      <a:pt x="11165" y="654"/>
                      <a:pt x="10474" y="50"/>
                      <a:pt x="9712" y="50"/>
                    </a:cubicBezTo>
                    <a:cubicBezTo>
                      <a:pt x="9615" y="50"/>
                      <a:pt x="9517" y="60"/>
                      <a:pt x="9418" y="80"/>
                    </a:cubicBezTo>
                    <a:cubicBezTo>
                      <a:pt x="8730" y="261"/>
                      <a:pt x="8223" y="841"/>
                      <a:pt x="8223" y="1565"/>
                    </a:cubicBezTo>
                    <a:lnTo>
                      <a:pt x="8223" y="8846"/>
                    </a:lnTo>
                    <a:lnTo>
                      <a:pt x="6122" y="913"/>
                    </a:lnTo>
                    <a:cubicBezTo>
                      <a:pt x="5971" y="368"/>
                      <a:pt x="5465" y="0"/>
                      <a:pt x="4922" y="0"/>
                    </a:cubicBezTo>
                    <a:close/>
                  </a:path>
                </a:pathLst>
              </a:custGeom>
              <a:solidFill>
                <a:srgbClr val="CFA28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380;p76">
                <a:extLst>
                  <a:ext uri="{FF2B5EF4-FFF2-40B4-BE49-F238E27FC236}">
                    <a16:creationId xmlns:a16="http://schemas.microsoft.com/office/drawing/2014/main" id="{5E7297F5-4D74-F2D8-94B5-AC3239C09903}"/>
                  </a:ext>
                </a:extLst>
              </p:cNvPr>
              <p:cNvSpPr/>
              <p:nvPr/>
            </p:nvSpPr>
            <p:spPr>
              <a:xfrm>
                <a:off x="7114225" y="2547325"/>
                <a:ext cx="139475" cy="183850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7354" fill="none" extrusionOk="0">
                    <a:moveTo>
                      <a:pt x="5578" y="0"/>
                    </a:moveTo>
                    <a:lnTo>
                      <a:pt x="4492" y="1775"/>
                    </a:lnTo>
                    <a:cubicBezTo>
                      <a:pt x="4492" y="1775"/>
                      <a:pt x="0" y="1594"/>
                      <a:pt x="942" y="7353"/>
                    </a:cubicBezTo>
                  </a:path>
                </a:pathLst>
              </a:custGeom>
              <a:solidFill>
                <a:schemeClr val="accent1"/>
              </a:solidFill>
              <a:ln w="11775" cap="flat" cmpd="sng">
                <a:solidFill>
                  <a:schemeClr val="dk1"/>
                </a:solidFill>
                <a:prstDash val="solid"/>
                <a:miter lim="362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381;p76">
                <a:extLst>
                  <a:ext uri="{FF2B5EF4-FFF2-40B4-BE49-F238E27FC236}">
                    <a16:creationId xmlns:a16="http://schemas.microsoft.com/office/drawing/2014/main" id="{68AEB462-2CCA-A0E0-C871-9AC352E2C287}"/>
                  </a:ext>
                </a:extLst>
              </p:cNvPr>
              <p:cNvSpPr/>
              <p:nvPr/>
            </p:nvSpPr>
            <p:spPr>
              <a:xfrm>
                <a:off x="7352375" y="3031775"/>
                <a:ext cx="869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9274" fill="none" extrusionOk="0">
                    <a:moveTo>
                      <a:pt x="0" y="1"/>
                    </a:moveTo>
                    <a:lnTo>
                      <a:pt x="3478" y="9273"/>
                    </a:lnTo>
                  </a:path>
                </a:pathLst>
              </a:custGeom>
              <a:solidFill>
                <a:schemeClr val="accent1"/>
              </a:solidFill>
              <a:ln w="11775" cap="flat" cmpd="sng">
                <a:solidFill>
                  <a:schemeClr val="dk1"/>
                </a:solidFill>
                <a:prstDash val="solid"/>
                <a:miter lim="362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382;p76">
                <a:extLst>
                  <a:ext uri="{FF2B5EF4-FFF2-40B4-BE49-F238E27FC236}">
                    <a16:creationId xmlns:a16="http://schemas.microsoft.com/office/drawing/2014/main" id="{86D8CB85-2317-814D-419A-F49DF8693954}"/>
                  </a:ext>
                </a:extLst>
              </p:cNvPr>
              <p:cNvSpPr/>
              <p:nvPr/>
            </p:nvSpPr>
            <p:spPr>
              <a:xfrm>
                <a:off x="7005550" y="2455850"/>
                <a:ext cx="543350" cy="12225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48900" extrusionOk="0">
                    <a:moveTo>
                      <a:pt x="21733" y="1"/>
                    </a:moveTo>
                    <a:cubicBezTo>
                      <a:pt x="21733" y="1"/>
                      <a:pt x="16626" y="1559"/>
                      <a:pt x="15250" y="12280"/>
                    </a:cubicBezTo>
                    <a:lnTo>
                      <a:pt x="13909" y="23038"/>
                    </a:lnTo>
                    <a:lnTo>
                      <a:pt x="11193" y="13511"/>
                    </a:lnTo>
                    <a:cubicBezTo>
                      <a:pt x="8950" y="16875"/>
                      <a:pt x="5177" y="18858"/>
                      <a:pt x="1184" y="18858"/>
                    </a:cubicBezTo>
                    <a:cubicBezTo>
                      <a:pt x="791" y="18858"/>
                      <a:pt x="396" y="18839"/>
                      <a:pt x="0" y="18800"/>
                    </a:cubicBezTo>
                    <a:lnTo>
                      <a:pt x="0" y="18800"/>
                    </a:lnTo>
                    <a:cubicBezTo>
                      <a:pt x="6520" y="40206"/>
                      <a:pt x="8295" y="48718"/>
                      <a:pt x="16155" y="48899"/>
                    </a:cubicBezTo>
                    <a:cubicBezTo>
                      <a:pt x="20466" y="34737"/>
                      <a:pt x="21733" y="2"/>
                      <a:pt x="21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383;p76">
                <a:extLst>
                  <a:ext uri="{FF2B5EF4-FFF2-40B4-BE49-F238E27FC236}">
                    <a16:creationId xmlns:a16="http://schemas.microsoft.com/office/drawing/2014/main" id="{26DF34A2-8762-AE75-8596-2D2569F92337}"/>
                  </a:ext>
                </a:extLst>
              </p:cNvPr>
              <p:cNvSpPr/>
              <p:nvPr/>
            </p:nvSpPr>
            <p:spPr>
              <a:xfrm>
                <a:off x="7253675" y="3859425"/>
                <a:ext cx="564175" cy="1284075"/>
              </a:xfrm>
              <a:custGeom>
                <a:avLst/>
                <a:gdLst/>
                <a:ahLst/>
                <a:cxnLst/>
                <a:rect l="l" t="t" r="r" b="b"/>
                <a:pathLst>
                  <a:path w="22567" h="51363" extrusionOk="0">
                    <a:moveTo>
                      <a:pt x="22566" y="1"/>
                    </a:moveTo>
                    <a:lnTo>
                      <a:pt x="3224" y="19270"/>
                    </a:lnTo>
                    <a:lnTo>
                      <a:pt x="0" y="51362"/>
                    </a:lnTo>
                    <a:lnTo>
                      <a:pt x="17821" y="51362"/>
                    </a:lnTo>
                    <a:lnTo>
                      <a:pt x="22566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384;p76">
                <a:extLst>
                  <a:ext uri="{FF2B5EF4-FFF2-40B4-BE49-F238E27FC236}">
                    <a16:creationId xmlns:a16="http://schemas.microsoft.com/office/drawing/2014/main" id="{42A32476-DE88-95DE-CC3C-D449FC9E5393}"/>
                  </a:ext>
                </a:extLst>
              </p:cNvPr>
              <p:cNvSpPr/>
              <p:nvPr/>
            </p:nvSpPr>
            <p:spPr>
              <a:xfrm>
                <a:off x="7817825" y="4026950"/>
                <a:ext cx="523400" cy="1116550"/>
              </a:xfrm>
              <a:custGeom>
                <a:avLst/>
                <a:gdLst/>
                <a:ahLst/>
                <a:cxnLst/>
                <a:rect l="l" t="t" r="r" b="b"/>
                <a:pathLst>
                  <a:path w="20936" h="44662" extrusionOk="0">
                    <a:moveTo>
                      <a:pt x="0" y="1"/>
                    </a:moveTo>
                    <a:lnTo>
                      <a:pt x="1159" y="44661"/>
                    </a:lnTo>
                    <a:lnTo>
                      <a:pt x="20936" y="44661"/>
                    </a:lnTo>
                    <a:lnTo>
                      <a:pt x="20936" y="125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385;p76">
                <a:extLst>
                  <a:ext uri="{FF2B5EF4-FFF2-40B4-BE49-F238E27FC236}">
                    <a16:creationId xmlns:a16="http://schemas.microsoft.com/office/drawing/2014/main" id="{962FEEB9-31C0-9029-32A9-7B9CDBCA2F06}"/>
                  </a:ext>
                </a:extLst>
              </p:cNvPr>
              <p:cNvSpPr/>
              <p:nvPr/>
            </p:nvSpPr>
            <p:spPr>
              <a:xfrm>
                <a:off x="7334250" y="4026950"/>
                <a:ext cx="1006975" cy="474525"/>
              </a:xfrm>
              <a:custGeom>
                <a:avLst/>
                <a:gdLst/>
                <a:ahLst/>
                <a:cxnLst/>
                <a:rect l="l" t="t" r="r" b="b"/>
                <a:pathLst>
                  <a:path w="40279" h="18981" extrusionOk="0">
                    <a:moveTo>
                      <a:pt x="13584" y="1"/>
                    </a:moveTo>
                    <a:lnTo>
                      <a:pt x="1" y="12569"/>
                    </a:lnTo>
                    <a:cubicBezTo>
                      <a:pt x="1" y="12569"/>
                      <a:pt x="11085" y="16409"/>
                      <a:pt x="14707" y="16699"/>
                    </a:cubicBezTo>
                    <a:lnTo>
                      <a:pt x="17351" y="9056"/>
                    </a:lnTo>
                    <a:lnTo>
                      <a:pt x="21915" y="18980"/>
                    </a:lnTo>
                    <a:cubicBezTo>
                      <a:pt x="21915" y="18980"/>
                      <a:pt x="36765" y="15503"/>
                      <a:pt x="40279" y="12569"/>
                    </a:cubicBezTo>
                    <a:cubicBezTo>
                      <a:pt x="28326" y="5832"/>
                      <a:pt x="13584" y="1"/>
                      <a:pt x="13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386;p76">
                <a:extLst>
                  <a:ext uri="{FF2B5EF4-FFF2-40B4-BE49-F238E27FC236}">
                    <a16:creationId xmlns:a16="http://schemas.microsoft.com/office/drawing/2014/main" id="{08A7757B-A248-1538-2D7D-C6EF4E1536BE}"/>
                  </a:ext>
                </a:extLst>
              </p:cNvPr>
              <p:cNvSpPr/>
              <p:nvPr/>
            </p:nvSpPr>
            <p:spPr>
              <a:xfrm>
                <a:off x="7549775" y="1597863"/>
                <a:ext cx="734400" cy="617025"/>
              </a:xfrm>
              <a:custGeom>
                <a:avLst/>
                <a:gdLst/>
                <a:ahLst/>
                <a:cxnLst/>
                <a:rect l="l" t="t" r="r" b="b"/>
                <a:pathLst>
                  <a:path w="29376" h="24681" extrusionOk="0">
                    <a:moveTo>
                      <a:pt x="16566" y="1"/>
                    </a:moveTo>
                    <a:cubicBezTo>
                      <a:pt x="12434" y="1"/>
                      <a:pt x="8085" y="2340"/>
                      <a:pt x="6738" y="5484"/>
                    </a:cubicBezTo>
                    <a:cubicBezTo>
                      <a:pt x="5035" y="9540"/>
                      <a:pt x="1" y="24681"/>
                      <a:pt x="1" y="24681"/>
                    </a:cubicBezTo>
                    <a:lnTo>
                      <a:pt x="10287" y="24065"/>
                    </a:lnTo>
                    <a:lnTo>
                      <a:pt x="17930" y="17002"/>
                    </a:lnTo>
                    <a:lnTo>
                      <a:pt x="19488" y="23413"/>
                    </a:lnTo>
                    <a:cubicBezTo>
                      <a:pt x="19488" y="23413"/>
                      <a:pt x="21081" y="22616"/>
                      <a:pt x="29376" y="16386"/>
                    </a:cubicBezTo>
                    <a:cubicBezTo>
                      <a:pt x="27855" y="5629"/>
                      <a:pt x="24848" y="2514"/>
                      <a:pt x="20031" y="630"/>
                    </a:cubicBezTo>
                    <a:cubicBezTo>
                      <a:pt x="18947" y="198"/>
                      <a:pt x="17766" y="1"/>
                      <a:pt x="16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387;p76">
                <a:extLst>
                  <a:ext uri="{FF2B5EF4-FFF2-40B4-BE49-F238E27FC236}">
                    <a16:creationId xmlns:a16="http://schemas.microsoft.com/office/drawing/2014/main" id="{437D1030-C28B-7775-3E83-50E8E46F5BF6}"/>
                  </a:ext>
                </a:extLst>
              </p:cNvPr>
              <p:cNvSpPr/>
              <p:nvPr/>
            </p:nvSpPr>
            <p:spPr>
              <a:xfrm>
                <a:off x="7873050" y="1976829"/>
                <a:ext cx="210100" cy="430559"/>
              </a:xfrm>
              <a:custGeom>
                <a:avLst/>
                <a:gdLst/>
                <a:ahLst/>
                <a:cxnLst/>
                <a:rect l="l" t="t" r="r" b="b"/>
                <a:pathLst>
                  <a:path w="8404" h="15069" extrusionOk="0">
                    <a:moveTo>
                      <a:pt x="8404" y="1"/>
                    </a:moveTo>
                    <a:lnTo>
                      <a:pt x="1196" y="4094"/>
                    </a:lnTo>
                    <a:lnTo>
                      <a:pt x="1" y="15069"/>
                    </a:lnTo>
                    <a:lnTo>
                      <a:pt x="7643" y="13837"/>
                    </a:lnTo>
                    <a:lnTo>
                      <a:pt x="8404" y="1"/>
                    </a:lnTo>
                    <a:close/>
                  </a:path>
                </a:pathLst>
              </a:custGeom>
              <a:solidFill>
                <a:srgbClr val="CFA28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388;p76">
                <a:extLst>
                  <a:ext uri="{FF2B5EF4-FFF2-40B4-BE49-F238E27FC236}">
                    <a16:creationId xmlns:a16="http://schemas.microsoft.com/office/drawing/2014/main" id="{FC1FD3C4-E5E4-C0F6-C670-7808A5DACEDE}"/>
                  </a:ext>
                </a:extLst>
              </p:cNvPr>
              <p:cNvSpPr/>
              <p:nvPr/>
            </p:nvSpPr>
            <p:spPr>
              <a:xfrm>
                <a:off x="7884363" y="2074500"/>
                <a:ext cx="18747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8550" extrusionOk="0">
                    <a:moveTo>
                      <a:pt x="7499" y="1"/>
                    </a:moveTo>
                    <a:lnTo>
                      <a:pt x="508" y="3949"/>
                    </a:lnTo>
                    <a:lnTo>
                      <a:pt x="1" y="8549"/>
                    </a:lnTo>
                    <a:cubicBezTo>
                      <a:pt x="4818" y="5832"/>
                      <a:pt x="7209" y="689"/>
                      <a:pt x="7209" y="689"/>
                    </a:cubicBezTo>
                    <a:lnTo>
                      <a:pt x="749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89;p76">
                <a:extLst>
                  <a:ext uri="{FF2B5EF4-FFF2-40B4-BE49-F238E27FC236}">
                    <a16:creationId xmlns:a16="http://schemas.microsoft.com/office/drawing/2014/main" id="{8029A7BB-CD05-F0A2-E764-BE8A48755967}"/>
                  </a:ext>
                </a:extLst>
              </p:cNvPr>
              <p:cNvSpPr/>
              <p:nvPr/>
            </p:nvSpPr>
            <p:spPr>
              <a:xfrm>
                <a:off x="7695575" y="1734038"/>
                <a:ext cx="387575" cy="49172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19669" extrusionOk="0">
                    <a:moveTo>
                      <a:pt x="7136" y="0"/>
                    </a:moveTo>
                    <a:lnTo>
                      <a:pt x="6085" y="3297"/>
                    </a:lnTo>
                    <a:lnTo>
                      <a:pt x="2717" y="3297"/>
                    </a:lnTo>
                    <a:cubicBezTo>
                      <a:pt x="2717" y="3297"/>
                      <a:pt x="0" y="19669"/>
                      <a:pt x="2717" y="19669"/>
                    </a:cubicBezTo>
                    <a:cubicBezTo>
                      <a:pt x="5397" y="19669"/>
                      <a:pt x="12134" y="18509"/>
                      <a:pt x="15503" y="12533"/>
                    </a:cubicBezTo>
                    <a:lnTo>
                      <a:pt x="14996" y="2717"/>
                    </a:lnTo>
                    <a:lnTo>
                      <a:pt x="10577" y="2717"/>
                    </a:lnTo>
                    <a:lnTo>
                      <a:pt x="9707" y="0"/>
                    </a:lnTo>
                    <a:lnTo>
                      <a:pt x="8512" y="2898"/>
                    </a:lnTo>
                    <a:lnTo>
                      <a:pt x="7136" y="0"/>
                    </a:lnTo>
                    <a:close/>
                  </a:path>
                </a:pathLst>
              </a:custGeom>
              <a:solidFill>
                <a:srgbClr val="CFA28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90;p76">
                <a:extLst>
                  <a:ext uri="{FF2B5EF4-FFF2-40B4-BE49-F238E27FC236}">
                    <a16:creationId xmlns:a16="http://schemas.microsoft.com/office/drawing/2014/main" id="{5FF7D4D8-2181-F86B-620E-0BC7B29FCF84}"/>
                  </a:ext>
                </a:extLst>
              </p:cNvPr>
              <p:cNvSpPr/>
              <p:nvPr/>
            </p:nvSpPr>
            <p:spPr>
              <a:xfrm>
                <a:off x="7757975" y="2100213"/>
                <a:ext cx="1313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2306" extrusionOk="0">
                    <a:moveTo>
                      <a:pt x="4818" y="0"/>
                    </a:moveTo>
                    <a:lnTo>
                      <a:pt x="362" y="580"/>
                    </a:lnTo>
                    <a:cubicBezTo>
                      <a:pt x="109" y="616"/>
                      <a:pt x="0" y="906"/>
                      <a:pt x="145" y="1087"/>
                    </a:cubicBezTo>
                    <a:cubicBezTo>
                      <a:pt x="716" y="1911"/>
                      <a:pt x="1593" y="2306"/>
                      <a:pt x="2465" y="2306"/>
                    </a:cubicBezTo>
                    <a:cubicBezTo>
                      <a:pt x="3584" y="2306"/>
                      <a:pt x="4696" y="1656"/>
                      <a:pt x="5144" y="435"/>
                    </a:cubicBezTo>
                    <a:cubicBezTo>
                      <a:pt x="5252" y="217"/>
                      <a:pt x="5071" y="0"/>
                      <a:pt x="4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91;p76">
                <a:extLst>
                  <a:ext uri="{FF2B5EF4-FFF2-40B4-BE49-F238E27FC236}">
                    <a16:creationId xmlns:a16="http://schemas.microsoft.com/office/drawing/2014/main" id="{B9C72E14-6D67-331B-CA91-99DE90F273D8}"/>
                  </a:ext>
                </a:extLst>
              </p:cNvPr>
              <p:cNvSpPr/>
              <p:nvPr/>
            </p:nvSpPr>
            <p:spPr>
              <a:xfrm>
                <a:off x="7789016" y="1987863"/>
                <a:ext cx="3352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704" fill="none" extrusionOk="0">
                    <a:moveTo>
                      <a:pt x="580" y="1"/>
                    </a:moveTo>
                    <a:lnTo>
                      <a:pt x="0" y="1703"/>
                    </a:lnTo>
                    <a:lnTo>
                      <a:pt x="1340" y="1703"/>
                    </a:lnTo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92;p76">
                <a:extLst>
                  <a:ext uri="{FF2B5EF4-FFF2-40B4-BE49-F238E27FC236}">
                    <a16:creationId xmlns:a16="http://schemas.microsoft.com/office/drawing/2014/main" id="{C913C29E-81FE-6B7C-B4FF-9E773BB84557}"/>
                  </a:ext>
                </a:extLst>
              </p:cNvPr>
              <p:cNvSpPr/>
              <p:nvPr/>
            </p:nvSpPr>
            <p:spPr>
              <a:xfrm>
                <a:off x="7334250" y="2353525"/>
                <a:ext cx="1096625" cy="2032950"/>
              </a:xfrm>
              <a:custGeom>
                <a:avLst/>
                <a:gdLst/>
                <a:ahLst/>
                <a:cxnLst/>
                <a:rect l="l" t="t" r="r" b="b"/>
                <a:pathLst>
                  <a:path w="43865" h="81318" extrusionOk="0">
                    <a:moveTo>
                      <a:pt x="31043" y="1"/>
                    </a:moveTo>
                    <a:lnTo>
                      <a:pt x="18220" y="834"/>
                    </a:lnTo>
                    <a:lnTo>
                      <a:pt x="8585" y="4094"/>
                    </a:lnTo>
                    <a:lnTo>
                      <a:pt x="1" y="79506"/>
                    </a:lnTo>
                    <a:cubicBezTo>
                      <a:pt x="4021" y="80267"/>
                      <a:pt x="8078" y="80810"/>
                      <a:pt x="12171" y="81100"/>
                    </a:cubicBezTo>
                    <a:lnTo>
                      <a:pt x="17315" y="71357"/>
                    </a:lnTo>
                    <a:lnTo>
                      <a:pt x="21516" y="81317"/>
                    </a:lnTo>
                    <a:cubicBezTo>
                      <a:pt x="27783" y="81281"/>
                      <a:pt x="34085" y="80665"/>
                      <a:pt x="40243" y="79506"/>
                    </a:cubicBezTo>
                    <a:lnTo>
                      <a:pt x="43865" y="3985"/>
                    </a:lnTo>
                    <a:lnTo>
                      <a:pt x="3104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93;p76">
                <a:extLst>
                  <a:ext uri="{FF2B5EF4-FFF2-40B4-BE49-F238E27FC236}">
                    <a16:creationId xmlns:a16="http://schemas.microsoft.com/office/drawing/2014/main" id="{95B2EE9C-2C03-181F-04AE-18840E26A104}"/>
                  </a:ext>
                </a:extLst>
              </p:cNvPr>
              <p:cNvSpPr/>
              <p:nvPr/>
            </p:nvSpPr>
            <p:spPr>
              <a:xfrm>
                <a:off x="8351175" y="2453150"/>
                <a:ext cx="364050" cy="1679775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67191" extrusionOk="0">
                    <a:moveTo>
                      <a:pt x="3188" y="0"/>
                    </a:moveTo>
                    <a:lnTo>
                      <a:pt x="0" y="67190"/>
                    </a:lnTo>
                    <a:lnTo>
                      <a:pt x="8911" y="61105"/>
                    </a:lnTo>
                    <a:cubicBezTo>
                      <a:pt x="12605" y="58570"/>
                      <a:pt x="14561" y="54187"/>
                      <a:pt x="13946" y="49768"/>
                    </a:cubicBezTo>
                    <a:cubicBezTo>
                      <a:pt x="12678" y="40314"/>
                      <a:pt x="10432" y="23942"/>
                      <a:pt x="8838" y="15720"/>
                    </a:cubicBezTo>
                    <a:cubicBezTo>
                      <a:pt x="6593" y="3767"/>
                      <a:pt x="3188" y="0"/>
                      <a:pt x="3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394;p76">
                <a:extLst>
                  <a:ext uri="{FF2B5EF4-FFF2-40B4-BE49-F238E27FC236}">
                    <a16:creationId xmlns:a16="http://schemas.microsoft.com/office/drawing/2014/main" id="{5546FAF0-4825-D1BA-FF36-4EE006B7962B}"/>
                  </a:ext>
                </a:extLst>
              </p:cNvPr>
              <p:cNvSpPr/>
              <p:nvPr/>
            </p:nvSpPr>
            <p:spPr>
              <a:xfrm>
                <a:off x="8373800" y="3571475"/>
                <a:ext cx="132250" cy="8242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3297" fill="none" extrusionOk="0">
                    <a:moveTo>
                      <a:pt x="1" y="3297"/>
                    </a:moveTo>
                    <a:lnTo>
                      <a:pt x="5289" y="0"/>
                    </a:lnTo>
                  </a:path>
                </a:pathLst>
              </a:custGeom>
              <a:solidFill>
                <a:schemeClr val="accent1"/>
              </a:solidFill>
              <a:ln w="11775" cap="rnd" cmpd="sng">
                <a:solidFill>
                  <a:schemeClr val="dk1"/>
                </a:solidFill>
                <a:prstDash val="solid"/>
                <a:miter lim="362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395;p76">
                <a:extLst>
                  <a:ext uri="{FF2B5EF4-FFF2-40B4-BE49-F238E27FC236}">
                    <a16:creationId xmlns:a16="http://schemas.microsoft.com/office/drawing/2014/main" id="{8ED253C7-1419-0DD5-57A6-F2CAE03255D4}"/>
                  </a:ext>
                </a:extLst>
              </p:cNvPr>
              <p:cNvSpPr/>
              <p:nvPr/>
            </p:nvSpPr>
            <p:spPr>
              <a:xfrm>
                <a:off x="7768000" y="2453150"/>
                <a:ext cx="134950" cy="168430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67372" fill="none" extrusionOk="0">
                    <a:moveTo>
                      <a:pt x="5398" y="0"/>
                    </a:moveTo>
                    <a:cubicBezTo>
                      <a:pt x="5398" y="0"/>
                      <a:pt x="943" y="45313"/>
                      <a:pt x="1" y="67372"/>
                    </a:cubicBezTo>
                  </a:path>
                </a:pathLst>
              </a:custGeom>
              <a:solidFill>
                <a:schemeClr val="accent1"/>
              </a:solidFill>
              <a:ln w="22650" cap="rnd" cmpd="sng">
                <a:solidFill>
                  <a:schemeClr val="dk1"/>
                </a:solidFill>
                <a:prstDash val="solid"/>
                <a:miter lim="362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396;p76">
                <a:extLst>
                  <a:ext uri="{FF2B5EF4-FFF2-40B4-BE49-F238E27FC236}">
                    <a16:creationId xmlns:a16="http://schemas.microsoft.com/office/drawing/2014/main" id="{41289CC7-C66C-4E39-3CB3-26F6F4DC8ADD}"/>
                  </a:ext>
                </a:extLst>
              </p:cNvPr>
              <p:cNvSpPr/>
              <p:nvPr/>
            </p:nvSpPr>
            <p:spPr>
              <a:xfrm>
                <a:off x="8350275" y="2946650"/>
                <a:ext cx="78800" cy="1186275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47451" extrusionOk="0">
                    <a:moveTo>
                      <a:pt x="2282" y="1"/>
                    </a:moveTo>
                    <a:lnTo>
                      <a:pt x="0" y="47450"/>
                    </a:lnTo>
                    <a:lnTo>
                      <a:pt x="0" y="47450"/>
                    </a:lnTo>
                    <a:lnTo>
                      <a:pt x="3151" y="45313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97;p76">
                <a:extLst>
                  <a:ext uri="{FF2B5EF4-FFF2-40B4-BE49-F238E27FC236}">
                    <a16:creationId xmlns:a16="http://schemas.microsoft.com/office/drawing/2014/main" id="{37C92723-0EEE-649E-C169-435A6E102D31}"/>
                  </a:ext>
                </a:extLst>
              </p:cNvPr>
              <p:cNvSpPr/>
              <p:nvPr/>
            </p:nvSpPr>
            <p:spPr>
              <a:xfrm>
                <a:off x="7352375" y="3031775"/>
                <a:ext cx="62500" cy="182950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7318" fill="none" extrusionOk="0">
                    <a:moveTo>
                      <a:pt x="0" y="1"/>
                    </a:moveTo>
                    <a:lnTo>
                      <a:pt x="2500" y="7317"/>
                    </a:lnTo>
                  </a:path>
                </a:pathLst>
              </a:custGeom>
              <a:solidFill>
                <a:schemeClr val="accent1"/>
              </a:solidFill>
              <a:ln w="11775" cap="rnd" cmpd="sng">
                <a:solidFill>
                  <a:schemeClr val="dk1"/>
                </a:solidFill>
                <a:prstDash val="solid"/>
                <a:miter lim="362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398;p76">
                <a:extLst>
                  <a:ext uri="{FF2B5EF4-FFF2-40B4-BE49-F238E27FC236}">
                    <a16:creationId xmlns:a16="http://schemas.microsoft.com/office/drawing/2014/main" id="{02EB1A1C-1968-FAC2-DDF5-1106775DA476}"/>
                  </a:ext>
                </a:extLst>
              </p:cNvPr>
              <p:cNvSpPr/>
              <p:nvPr/>
            </p:nvSpPr>
            <p:spPr>
              <a:xfrm>
                <a:off x="7037250" y="2903200"/>
                <a:ext cx="278925" cy="139475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5579" fill="none" extrusionOk="0">
                    <a:moveTo>
                      <a:pt x="11156" y="0"/>
                    </a:moveTo>
                    <a:cubicBezTo>
                      <a:pt x="11156" y="0"/>
                      <a:pt x="9490" y="5578"/>
                      <a:pt x="0" y="5144"/>
                    </a:cubicBezTo>
                  </a:path>
                </a:pathLst>
              </a:custGeom>
              <a:solidFill>
                <a:schemeClr val="accent1"/>
              </a:solidFill>
              <a:ln w="11775" cap="flat" cmpd="sng">
                <a:solidFill>
                  <a:schemeClr val="dk1"/>
                </a:solidFill>
                <a:prstDash val="solid"/>
                <a:miter lim="362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3399;p76">
              <a:extLst>
                <a:ext uri="{FF2B5EF4-FFF2-40B4-BE49-F238E27FC236}">
                  <a16:creationId xmlns:a16="http://schemas.microsoft.com/office/drawing/2014/main" id="{CB69E68E-4438-8445-978B-165F3D6411CE}"/>
                </a:ext>
              </a:extLst>
            </p:cNvPr>
            <p:cNvSpPr/>
            <p:nvPr/>
          </p:nvSpPr>
          <p:spPr>
            <a:xfrm>
              <a:off x="6982972" y="2457081"/>
              <a:ext cx="41675" cy="144025"/>
            </a:xfrm>
            <a:custGeom>
              <a:avLst/>
              <a:gdLst/>
              <a:ahLst/>
              <a:cxnLst/>
              <a:rect l="l" t="t" r="r" b="b"/>
              <a:pathLst>
                <a:path w="1667" h="5761" fill="none" extrusionOk="0">
                  <a:moveTo>
                    <a:pt x="0" y="1"/>
                  </a:moveTo>
                  <a:lnTo>
                    <a:pt x="1667" y="5760"/>
                  </a:lnTo>
                </a:path>
              </a:pathLst>
            </a:custGeom>
            <a:solidFill>
              <a:schemeClr val="accent1"/>
            </a:solidFill>
            <a:ln w="11775" cap="flat" cmpd="sng">
              <a:solidFill>
                <a:schemeClr val="dk1"/>
              </a:solidFill>
              <a:prstDash val="solid"/>
              <a:miter lim="362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351;p76">
            <a:extLst>
              <a:ext uri="{FF2B5EF4-FFF2-40B4-BE49-F238E27FC236}">
                <a16:creationId xmlns:a16="http://schemas.microsoft.com/office/drawing/2014/main" id="{61EF4639-AE5F-48AB-2788-014D5E57FC06}"/>
              </a:ext>
            </a:extLst>
          </p:cNvPr>
          <p:cNvGrpSpPr/>
          <p:nvPr/>
        </p:nvGrpSpPr>
        <p:grpSpPr>
          <a:xfrm>
            <a:off x="5266946" y="3367781"/>
            <a:ext cx="840603" cy="1780323"/>
            <a:chOff x="5188150" y="1512625"/>
            <a:chExt cx="1591950" cy="3630875"/>
          </a:xfrm>
        </p:grpSpPr>
        <p:sp>
          <p:nvSpPr>
            <p:cNvPr id="27" name="Google Shape;3352;p76">
              <a:extLst>
                <a:ext uri="{FF2B5EF4-FFF2-40B4-BE49-F238E27FC236}">
                  <a16:creationId xmlns:a16="http://schemas.microsoft.com/office/drawing/2014/main" id="{8E0044A4-A55D-93AF-8E0D-AF9F275D0129}"/>
                </a:ext>
              </a:extLst>
            </p:cNvPr>
            <p:cNvSpPr/>
            <p:nvPr/>
          </p:nvSpPr>
          <p:spPr>
            <a:xfrm>
              <a:off x="6222275" y="2425075"/>
              <a:ext cx="409325" cy="1662575"/>
            </a:xfrm>
            <a:custGeom>
              <a:avLst/>
              <a:gdLst/>
              <a:ahLst/>
              <a:cxnLst/>
              <a:rect l="l" t="t" r="r" b="b"/>
              <a:pathLst>
                <a:path w="16373" h="66503" extrusionOk="0">
                  <a:moveTo>
                    <a:pt x="2173" y="0"/>
                  </a:moveTo>
                  <a:lnTo>
                    <a:pt x="0" y="49949"/>
                  </a:lnTo>
                  <a:lnTo>
                    <a:pt x="10613" y="66502"/>
                  </a:lnTo>
                  <a:cubicBezTo>
                    <a:pt x="10613" y="66502"/>
                    <a:pt x="16372" y="47812"/>
                    <a:pt x="14416" y="37381"/>
                  </a:cubicBezTo>
                  <a:cubicBezTo>
                    <a:pt x="12424" y="26985"/>
                    <a:pt x="2173" y="0"/>
                    <a:pt x="21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3;p76">
              <a:extLst>
                <a:ext uri="{FF2B5EF4-FFF2-40B4-BE49-F238E27FC236}">
                  <a16:creationId xmlns:a16="http://schemas.microsoft.com/office/drawing/2014/main" id="{DBEF0F4B-672A-62A0-3DA4-D3290302C386}"/>
                </a:ext>
              </a:extLst>
            </p:cNvPr>
            <p:cNvSpPr/>
            <p:nvPr/>
          </p:nvSpPr>
          <p:spPr>
            <a:xfrm>
              <a:off x="6248525" y="2425075"/>
              <a:ext cx="253575" cy="744375"/>
            </a:xfrm>
            <a:custGeom>
              <a:avLst/>
              <a:gdLst/>
              <a:ahLst/>
              <a:cxnLst/>
              <a:rect l="l" t="t" r="r" b="b"/>
              <a:pathLst>
                <a:path w="10143" h="29775" extrusionOk="0">
                  <a:moveTo>
                    <a:pt x="1123" y="0"/>
                  </a:moveTo>
                  <a:lnTo>
                    <a:pt x="0" y="25681"/>
                  </a:lnTo>
                  <a:lnTo>
                    <a:pt x="1341" y="29774"/>
                  </a:lnTo>
                  <a:cubicBezTo>
                    <a:pt x="1341" y="29774"/>
                    <a:pt x="6375" y="27311"/>
                    <a:pt x="10142" y="25645"/>
                  </a:cubicBezTo>
                  <a:cubicBezTo>
                    <a:pt x="6448" y="13946"/>
                    <a:pt x="1123" y="0"/>
                    <a:pt x="112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4;p76">
              <a:extLst>
                <a:ext uri="{FF2B5EF4-FFF2-40B4-BE49-F238E27FC236}">
                  <a16:creationId xmlns:a16="http://schemas.microsoft.com/office/drawing/2014/main" id="{8C2C4E60-86E6-B1F6-7B01-8E5AA7D2D0A0}"/>
                </a:ext>
              </a:extLst>
            </p:cNvPr>
            <p:cNvSpPr/>
            <p:nvPr/>
          </p:nvSpPr>
          <p:spPr>
            <a:xfrm>
              <a:off x="6073750" y="3883875"/>
              <a:ext cx="706350" cy="1259625"/>
            </a:xfrm>
            <a:custGeom>
              <a:avLst/>
              <a:gdLst/>
              <a:ahLst/>
              <a:cxnLst/>
              <a:rect l="l" t="t" r="r" b="b"/>
              <a:pathLst>
                <a:path w="28254" h="50385" extrusionOk="0">
                  <a:moveTo>
                    <a:pt x="1" y="1"/>
                  </a:moveTo>
                  <a:lnTo>
                    <a:pt x="4818" y="50384"/>
                  </a:lnTo>
                  <a:lnTo>
                    <a:pt x="28253" y="50384"/>
                  </a:lnTo>
                  <a:lnTo>
                    <a:pt x="14562" y="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55;p76">
              <a:extLst>
                <a:ext uri="{FF2B5EF4-FFF2-40B4-BE49-F238E27FC236}">
                  <a16:creationId xmlns:a16="http://schemas.microsoft.com/office/drawing/2014/main" id="{95DB4E13-9C13-9801-A0BC-427D80502A07}"/>
                </a:ext>
              </a:extLst>
            </p:cNvPr>
            <p:cNvSpPr/>
            <p:nvPr/>
          </p:nvSpPr>
          <p:spPr>
            <a:xfrm>
              <a:off x="5557600" y="3883275"/>
              <a:ext cx="691850" cy="1260225"/>
            </a:xfrm>
            <a:custGeom>
              <a:avLst/>
              <a:gdLst/>
              <a:ahLst/>
              <a:cxnLst/>
              <a:rect l="l" t="t" r="r" b="b"/>
              <a:pathLst>
                <a:path w="27674" h="50409" extrusionOk="0">
                  <a:moveTo>
                    <a:pt x="19040" y="1"/>
                  </a:moveTo>
                  <a:cubicBezTo>
                    <a:pt x="11205" y="1"/>
                    <a:pt x="1" y="1111"/>
                    <a:pt x="1" y="1111"/>
                  </a:cubicBezTo>
                  <a:lnTo>
                    <a:pt x="1015" y="50408"/>
                  </a:lnTo>
                  <a:lnTo>
                    <a:pt x="25464" y="50408"/>
                  </a:lnTo>
                  <a:lnTo>
                    <a:pt x="23979" y="28277"/>
                  </a:lnTo>
                  <a:lnTo>
                    <a:pt x="27420" y="22337"/>
                  </a:lnTo>
                  <a:cubicBezTo>
                    <a:pt x="27420" y="22337"/>
                    <a:pt x="27674" y="3574"/>
                    <a:pt x="26442" y="1111"/>
                  </a:cubicBezTo>
                  <a:cubicBezTo>
                    <a:pt x="26032" y="278"/>
                    <a:pt x="22957" y="1"/>
                    <a:pt x="1904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56;p76">
              <a:extLst>
                <a:ext uri="{FF2B5EF4-FFF2-40B4-BE49-F238E27FC236}">
                  <a16:creationId xmlns:a16="http://schemas.microsoft.com/office/drawing/2014/main" id="{20FF25FE-C730-4F42-80E1-E864BD6594BA}"/>
                </a:ext>
              </a:extLst>
            </p:cNvPr>
            <p:cNvSpPr/>
            <p:nvPr/>
          </p:nvSpPr>
          <p:spPr>
            <a:xfrm>
              <a:off x="5558500" y="3887500"/>
              <a:ext cx="319675" cy="473625"/>
            </a:xfrm>
            <a:custGeom>
              <a:avLst/>
              <a:gdLst/>
              <a:ahLst/>
              <a:cxnLst/>
              <a:rect l="l" t="t" r="r" b="b"/>
              <a:pathLst>
                <a:path w="12787" h="18945" extrusionOk="0">
                  <a:moveTo>
                    <a:pt x="12787" y="1"/>
                  </a:moveTo>
                  <a:lnTo>
                    <a:pt x="12787" y="1"/>
                  </a:lnTo>
                  <a:cubicBezTo>
                    <a:pt x="6340" y="327"/>
                    <a:pt x="1" y="942"/>
                    <a:pt x="1" y="942"/>
                  </a:cubicBezTo>
                  <a:lnTo>
                    <a:pt x="363" y="18944"/>
                  </a:lnTo>
                  <a:cubicBezTo>
                    <a:pt x="9636" y="15829"/>
                    <a:pt x="12461" y="1703"/>
                    <a:pt x="127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57;p76">
              <a:extLst>
                <a:ext uri="{FF2B5EF4-FFF2-40B4-BE49-F238E27FC236}">
                  <a16:creationId xmlns:a16="http://schemas.microsoft.com/office/drawing/2014/main" id="{B1C342FA-DDA5-FA59-0F6F-454E9A45297C}"/>
                </a:ext>
              </a:extLst>
            </p:cNvPr>
            <p:cNvSpPr/>
            <p:nvPr/>
          </p:nvSpPr>
          <p:spPr>
            <a:xfrm>
              <a:off x="6073750" y="3883875"/>
              <a:ext cx="175700" cy="706350"/>
            </a:xfrm>
            <a:custGeom>
              <a:avLst/>
              <a:gdLst/>
              <a:ahLst/>
              <a:cxnLst/>
              <a:rect l="l" t="t" r="r" b="b"/>
              <a:pathLst>
                <a:path w="7028" h="28254" extrusionOk="0">
                  <a:moveTo>
                    <a:pt x="1" y="1"/>
                  </a:moveTo>
                  <a:lnTo>
                    <a:pt x="3333" y="28253"/>
                  </a:lnTo>
                  <a:lnTo>
                    <a:pt x="6774" y="22313"/>
                  </a:lnTo>
                  <a:cubicBezTo>
                    <a:pt x="6774" y="22313"/>
                    <a:pt x="7028" y="3550"/>
                    <a:pt x="5796" y="1087"/>
                  </a:cubicBezTo>
                  <a:cubicBezTo>
                    <a:pt x="5434" y="399"/>
                    <a:pt x="3116" y="7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58;p76">
              <a:extLst>
                <a:ext uri="{FF2B5EF4-FFF2-40B4-BE49-F238E27FC236}">
                  <a16:creationId xmlns:a16="http://schemas.microsoft.com/office/drawing/2014/main" id="{CF8F3F10-4672-19CE-5298-8E0BD775B24E}"/>
                </a:ext>
              </a:extLst>
            </p:cNvPr>
            <p:cNvSpPr/>
            <p:nvPr/>
          </p:nvSpPr>
          <p:spPr>
            <a:xfrm>
              <a:off x="5557600" y="3883575"/>
              <a:ext cx="930000" cy="251425"/>
            </a:xfrm>
            <a:custGeom>
              <a:avLst/>
              <a:gdLst/>
              <a:ahLst/>
              <a:cxnLst/>
              <a:rect l="l" t="t" r="r" b="b"/>
              <a:pathLst>
                <a:path w="37200" h="10057" extrusionOk="0">
                  <a:moveTo>
                    <a:pt x="19147" y="0"/>
                  </a:moveTo>
                  <a:cubicBezTo>
                    <a:pt x="11317" y="0"/>
                    <a:pt x="1" y="1099"/>
                    <a:pt x="1" y="1099"/>
                  </a:cubicBezTo>
                  <a:cubicBezTo>
                    <a:pt x="1" y="1099"/>
                    <a:pt x="3896" y="10057"/>
                    <a:pt x="21534" y="10057"/>
                  </a:cubicBezTo>
                  <a:cubicBezTo>
                    <a:pt x="25875" y="10057"/>
                    <a:pt x="31048" y="9514"/>
                    <a:pt x="37200" y="8162"/>
                  </a:cubicBezTo>
                  <a:lnTo>
                    <a:pt x="35208" y="991"/>
                  </a:lnTo>
                  <a:lnTo>
                    <a:pt x="24052" y="230"/>
                  </a:lnTo>
                  <a:cubicBezTo>
                    <a:pt x="22770" y="66"/>
                    <a:pt x="21063" y="0"/>
                    <a:pt x="1914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59;p76">
              <a:extLst>
                <a:ext uri="{FF2B5EF4-FFF2-40B4-BE49-F238E27FC236}">
                  <a16:creationId xmlns:a16="http://schemas.microsoft.com/office/drawing/2014/main" id="{E1144B80-21DC-94D1-1E07-9520F4128305}"/>
                </a:ext>
              </a:extLst>
            </p:cNvPr>
            <p:cNvSpPr/>
            <p:nvPr/>
          </p:nvSpPr>
          <p:spPr>
            <a:xfrm>
              <a:off x="5434450" y="2296500"/>
              <a:ext cx="1104775" cy="1753400"/>
            </a:xfrm>
            <a:custGeom>
              <a:avLst/>
              <a:gdLst/>
              <a:ahLst/>
              <a:cxnLst/>
              <a:rect l="l" t="t" r="r" b="b"/>
              <a:pathLst>
                <a:path w="44191" h="70136" extrusionOk="0">
                  <a:moveTo>
                    <a:pt x="17749" y="0"/>
                  </a:moveTo>
                  <a:lnTo>
                    <a:pt x="1" y="9019"/>
                  </a:lnTo>
                  <a:cubicBezTo>
                    <a:pt x="1" y="9019"/>
                    <a:pt x="2717" y="29520"/>
                    <a:pt x="4927" y="64582"/>
                  </a:cubicBezTo>
                  <a:cubicBezTo>
                    <a:pt x="10046" y="68552"/>
                    <a:pt x="16321" y="70135"/>
                    <a:pt x="22287" y="70135"/>
                  </a:cubicBezTo>
                  <a:cubicBezTo>
                    <a:pt x="30418" y="70135"/>
                    <a:pt x="37976" y="67195"/>
                    <a:pt x="41257" y="63351"/>
                  </a:cubicBezTo>
                  <a:cubicBezTo>
                    <a:pt x="44191" y="44081"/>
                    <a:pt x="33686" y="5143"/>
                    <a:pt x="33686" y="5143"/>
                  </a:cubicBezTo>
                  <a:lnTo>
                    <a:pt x="17749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0;p76">
              <a:extLst>
                <a:ext uri="{FF2B5EF4-FFF2-40B4-BE49-F238E27FC236}">
                  <a16:creationId xmlns:a16="http://schemas.microsoft.com/office/drawing/2014/main" id="{55664ED1-95C0-F6B8-2274-756839BFDFFB}"/>
                </a:ext>
              </a:extLst>
            </p:cNvPr>
            <p:cNvSpPr/>
            <p:nvPr/>
          </p:nvSpPr>
          <p:spPr>
            <a:xfrm>
              <a:off x="5730550" y="2296500"/>
              <a:ext cx="300675" cy="211325"/>
            </a:xfrm>
            <a:custGeom>
              <a:avLst/>
              <a:gdLst/>
              <a:ahLst/>
              <a:cxnLst/>
              <a:rect l="l" t="t" r="r" b="b"/>
              <a:pathLst>
                <a:path w="12027" h="8453" extrusionOk="0">
                  <a:moveTo>
                    <a:pt x="5905" y="0"/>
                  </a:moveTo>
                  <a:lnTo>
                    <a:pt x="1" y="3006"/>
                  </a:lnTo>
                  <a:lnTo>
                    <a:pt x="37" y="3369"/>
                  </a:lnTo>
                  <a:cubicBezTo>
                    <a:pt x="382" y="6318"/>
                    <a:pt x="2902" y="8452"/>
                    <a:pt x="5759" y="8452"/>
                  </a:cubicBezTo>
                  <a:cubicBezTo>
                    <a:pt x="6201" y="8452"/>
                    <a:pt x="6650" y="8401"/>
                    <a:pt x="7100" y="8295"/>
                  </a:cubicBezTo>
                  <a:lnTo>
                    <a:pt x="7209" y="8258"/>
                  </a:lnTo>
                  <a:cubicBezTo>
                    <a:pt x="10143" y="7570"/>
                    <a:pt x="12026" y="4709"/>
                    <a:pt x="11519" y="1739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1;p76">
              <a:extLst>
                <a:ext uri="{FF2B5EF4-FFF2-40B4-BE49-F238E27FC236}">
                  <a16:creationId xmlns:a16="http://schemas.microsoft.com/office/drawing/2014/main" id="{5A701ED0-257C-7BD9-1DE1-900B1D2D9AA0}"/>
                </a:ext>
              </a:extLst>
            </p:cNvPr>
            <p:cNvSpPr/>
            <p:nvPr/>
          </p:nvSpPr>
          <p:spPr>
            <a:xfrm>
              <a:off x="5505075" y="2939425"/>
              <a:ext cx="913725" cy="407500"/>
            </a:xfrm>
            <a:custGeom>
              <a:avLst/>
              <a:gdLst/>
              <a:ahLst/>
              <a:cxnLst/>
              <a:rect l="l" t="t" r="r" b="b"/>
              <a:pathLst>
                <a:path w="36549" h="16300" extrusionOk="0">
                  <a:moveTo>
                    <a:pt x="35498" y="0"/>
                  </a:moveTo>
                  <a:cubicBezTo>
                    <a:pt x="24305" y="5397"/>
                    <a:pt x="12316" y="8947"/>
                    <a:pt x="1" y="10504"/>
                  </a:cubicBezTo>
                  <a:cubicBezTo>
                    <a:pt x="146" y="12351"/>
                    <a:pt x="327" y="14307"/>
                    <a:pt x="472" y="16300"/>
                  </a:cubicBezTo>
                  <a:cubicBezTo>
                    <a:pt x="8114" y="15249"/>
                    <a:pt x="21516" y="13438"/>
                    <a:pt x="36548" y="6447"/>
                  </a:cubicBezTo>
                  <a:cubicBezTo>
                    <a:pt x="36367" y="4274"/>
                    <a:pt x="35715" y="2137"/>
                    <a:pt x="354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2;p76">
              <a:extLst>
                <a:ext uri="{FF2B5EF4-FFF2-40B4-BE49-F238E27FC236}">
                  <a16:creationId xmlns:a16="http://schemas.microsoft.com/office/drawing/2014/main" id="{EFB2A90B-2778-ACD8-B2C8-D6FFE76AE963}"/>
                </a:ext>
              </a:extLst>
            </p:cNvPr>
            <p:cNvSpPr/>
            <p:nvPr/>
          </p:nvSpPr>
          <p:spPr>
            <a:xfrm>
              <a:off x="5391900" y="1512625"/>
              <a:ext cx="708150" cy="623675"/>
            </a:xfrm>
            <a:custGeom>
              <a:avLst/>
              <a:gdLst/>
              <a:ahLst/>
              <a:cxnLst/>
              <a:rect l="l" t="t" r="r" b="b"/>
              <a:pathLst>
                <a:path w="28326" h="24947" extrusionOk="0">
                  <a:moveTo>
                    <a:pt x="14162" y="0"/>
                  </a:moveTo>
                  <a:cubicBezTo>
                    <a:pt x="12557" y="0"/>
                    <a:pt x="10923" y="311"/>
                    <a:pt x="9345" y="965"/>
                  </a:cubicBezTo>
                  <a:cubicBezTo>
                    <a:pt x="3006" y="3610"/>
                    <a:pt x="0" y="10926"/>
                    <a:pt x="2680" y="17265"/>
                  </a:cubicBezTo>
                  <a:cubicBezTo>
                    <a:pt x="4668" y="22057"/>
                    <a:pt x="9297" y="24946"/>
                    <a:pt x="14165" y="24946"/>
                  </a:cubicBezTo>
                  <a:cubicBezTo>
                    <a:pt x="15773" y="24946"/>
                    <a:pt x="17407" y="24631"/>
                    <a:pt x="18980" y="23966"/>
                  </a:cubicBezTo>
                  <a:cubicBezTo>
                    <a:pt x="25319" y="21322"/>
                    <a:pt x="28325" y="14005"/>
                    <a:pt x="25681" y="7666"/>
                  </a:cubicBezTo>
                  <a:cubicBezTo>
                    <a:pt x="23664" y="2870"/>
                    <a:pt x="19043" y="0"/>
                    <a:pt x="141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3;p76">
              <a:extLst>
                <a:ext uri="{FF2B5EF4-FFF2-40B4-BE49-F238E27FC236}">
                  <a16:creationId xmlns:a16="http://schemas.microsoft.com/office/drawing/2014/main" id="{C5DAC2D2-5AE2-3DD9-87DA-943C9656318B}"/>
                </a:ext>
              </a:extLst>
            </p:cNvPr>
            <p:cNvSpPr/>
            <p:nvPr/>
          </p:nvSpPr>
          <p:spPr>
            <a:xfrm>
              <a:off x="5732375" y="2059250"/>
              <a:ext cx="246325" cy="380250"/>
            </a:xfrm>
            <a:custGeom>
              <a:avLst/>
              <a:gdLst/>
              <a:ahLst/>
              <a:cxnLst/>
              <a:rect l="l" t="t" r="r" b="b"/>
              <a:pathLst>
                <a:path w="9853" h="15210" extrusionOk="0">
                  <a:moveTo>
                    <a:pt x="0" y="0"/>
                  </a:moveTo>
                  <a:lnTo>
                    <a:pt x="1341" y="11627"/>
                  </a:lnTo>
                  <a:cubicBezTo>
                    <a:pt x="1592" y="13706"/>
                    <a:pt x="3378" y="15209"/>
                    <a:pt x="5411" y="15209"/>
                  </a:cubicBezTo>
                  <a:cubicBezTo>
                    <a:pt x="5716" y="15209"/>
                    <a:pt x="6027" y="15175"/>
                    <a:pt x="6339" y="15104"/>
                  </a:cubicBezTo>
                  <a:lnTo>
                    <a:pt x="6411" y="15068"/>
                  </a:lnTo>
                  <a:cubicBezTo>
                    <a:pt x="8512" y="14561"/>
                    <a:pt x="9853" y="12533"/>
                    <a:pt x="9490" y="10432"/>
                  </a:cubicBezTo>
                  <a:lnTo>
                    <a:pt x="8476" y="4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4;p76">
              <a:extLst>
                <a:ext uri="{FF2B5EF4-FFF2-40B4-BE49-F238E27FC236}">
                  <a16:creationId xmlns:a16="http://schemas.microsoft.com/office/drawing/2014/main" id="{FA72CE53-2E64-1B09-207E-54A8D0B9D95D}"/>
                </a:ext>
              </a:extLst>
            </p:cNvPr>
            <p:cNvSpPr/>
            <p:nvPr/>
          </p:nvSpPr>
          <p:spPr>
            <a:xfrm>
              <a:off x="5732375" y="2059250"/>
              <a:ext cx="233650" cy="237275"/>
            </a:xfrm>
            <a:custGeom>
              <a:avLst/>
              <a:gdLst/>
              <a:ahLst/>
              <a:cxnLst/>
              <a:rect l="l" t="t" r="r" b="b"/>
              <a:pathLst>
                <a:path w="9346" h="9491" extrusionOk="0">
                  <a:moveTo>
                    <a:pt x="0" y="0"/>
                  </a:moveTo>
                  <a:lnTo>
                    <a:pt x="145" y="1304"/>
                  </a:lnTo>
                  <a:lnTo>
                    <a:pt x="616" y="1847"/>
                  </a:lnTo>
                  <a:cubicBezTo>
                    <a:pt x="616" y="1847"/>
                    <a:pt x="3586" y="7425"/>
                    <a:pt x="9345" y="9490"/>
                  </a:cubicBezTo>
                  <a:lnTo>
                    <a:pt x="8476" y="4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65;p76">
              <a:extLst>
                <a:ext uri="{FF2B5EF4-FFF2-40B4-BE49-F238E27FC236}">
                  <a16:creationId xmlns:a16="http://schemas.microsoft.com/office/drawing/2014/main" id="{A3E0B8FF-8732-40EC-B898-DF4D7851BBFF}"/>
                </a:ext>
              </a:extLst>
            </p:cNvPr>
            <p:cNvSpPr/>
            <p:nvPr/>
          </p:nvSpPr>
          <p:spPr>
            <a:xfrm>
              <a:off x="5716075" y="1752275"/>
              <a:ext cx="345025" cy="464825"/>
            </a:xfrm>
            <a:custGeom>
              <a:avLst/>
              <a:gdLst/>
              <a:ahLst/>
              <a:cxnLst/>
              <a:rect l="l" t="t" r="r" b="b"/>
              <a:pathLst>
                <a:path w="13801" h="18593" extrusionOk="0">
                  <a:moveTo>
                    <a:pt x="10106" y="0"/>
                  </a:moveTo>
                  <a:cubicBezTo>
                    <a:pt x="10106" y="0"/>
                    <a:pt x="4999" y="652"/>
                    <a:pt x="2137" y="2246"/>
                  </a:cubicBezTo>
                  <a:cubicBezTo>
                    <a:pt x="2210" y="4528"/>
                    <a:pt x="0" y="7896"/>
                    <a:pt x="0" y="7896"/>
                  </a:cubicBezTo>
                  <a:lnTo>
                    <a:pt x="652" y="11772"/>
                  </a:lnTo>
                  <a:cubicBezTo>
                    <a:pt x="399" y="15213"/>
                    <a:pt x="5108" y="17676"/>
                    <a:pt x="7788" y="18219"/>
                  </a:cubicBezTo>
                  <a:cubicBezTo>
                    <a:pt x="8829" y="18444"/>
                    <a:pt x="9815" y="18593"/>
                    <a:pt x="10653" y="18593"/>
                  </a:cubicBezTo>
                  <a:cubicBezTo>
                    <a:pt x="11974" y="18593"/>
                    <a:pt x="12927" y="18224"/>
                    <a:pt x="13149" y="17205"/>
                  </a:cubicBezTo>
                  <a:cubicBezTo>
                    <a:pt x="13801" y="9454"/>
                    <a:pt x="10106" y="0"/>
                    <a:pt x="10106" y="0"/>
                  </a:cubicBezTo>
                  <a:close/>
                </a:path>
              </a:pathLst>
            </a:custGeom>
            <a:solidFill>
              <a:srgbClr val="9A6B5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6;p76">
              <a:extLst>
                <a:ext uri="{FF2B5EF4-FFF2-40B4-BE49-F238E27FC236}">
                  <a16:creationId xmlns:a16="http://schemas.microsoft.com/office/drawing/2014/main" id="{1D7B3925-0FA8-3ACD-64F4-07D9BB509B1C}"/>
                </a:ext>
              </a:extLst>
            </p:cNvPr>
            <p:cNvSpPr/>
            <p:nvPr/>
          </p:nvSpPr>
          <p:spPr>
            <a:xfrm>
              <a:off x="5793050" y="1824400"/>
              <a:ext cx="115925" cy="64150"/>
            </a:xfrm>
            <a:custGeom>
              <a:avLst/>
              <a:gdLst/>
              <a:ahLst/>
              <a:cxnLst/>
              <a:rect l="l" t="t" r="r" b="b"/>
              <a:pathLst>
                <a:path w="4637" h="2566" extrusionOk="0">
                  <a:moveTo>
                    <a:pt x="3557" y="0"/>
                  </a:moveTo>
                  <a:cubicBezTo>
                    <a:pt x="1506" y="0"/>
                    <a:pt x="520" y="1059"/>
                    <a:pt x="145" y="1570"/>
                  </a:cubicBezTo>
                  <a:cubicBezTo>
                    <a:pt x="36" y="1715"/>
                    <a:pt x="0" y="1933"/>
                    <a:pt x="73" y="2150"/>
                  </a:cubicBezTo>
                  <a:cubicBezTo>
                    <a:pt x="168" y="2413"/>
                    <a:pt x="422" y="2566"/>
                    <a:pt x="678" y="2566"/>
                  </a:cubicBezTo>
                  <a:cubicBezTo>
                    <a:pt x="809" y="2566"/>
                    <a:pt x="940" y="2526"/>
                    <a:pt x="1051" y="2440"/>
                  </a:cubicBezTo>
                  <a:cubicBezTo>
                    <a:pt x="1884" y="1824"/>
                    <a:pt x="3224" y="1570"/>
                    <a:pt x="3984" y="1462"/>
                  </a:cubicBezTo>
                  <a:cubicBezTo>
                    <a:pt x="4347" y="1425"/>
                    <a:pt x="4636" y="1099"/>
                    <a:pt x="4600" y="737"/>
                  </a:cubicBezTo>
                  <a:cubicBezTo>
                    <a:pt x="4600" y="375"/>
                    <a:pt x="4347" y="49"/>
                    <a:pt x="3948" y="13"/>
                  </a:cubicBezTo>
                  <a:cubicBezTo>
                    <a:pt x="3814" y="4"/>
                    <a:pt x="3683" y="0"/>
                    <a:pt x="355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67;p76">
              <a:extLst>
                <a:ext uri="{FF2B5EF4-FFF2-40B4-BE49-F238E27FC236}">
                  <a16:creationId xmlns:a16="http://schemas.microsoft.com/office/drawing/2014/main" id="{B8C6ACCC-26BC-9F42-BD68-996FB7BF796C}"/>
                </a:ext>
              </a:extLst>
            </p:cNvPr>
            <p:cNvSpPr/>
            <p:nvPr/>
          </p:nvSpPr>
          <p:spPr>
            <a:xfrm>
              <a:off x="5970525" y="1813850"/>
              <a:ext cx="29900" cy="36325"/>
            </a:xfrm>
            <a:custGeom>
              <a:avLst/>
              <a:gdLst/>
              <a:ahLst/>
              <a:cxnLst/>
              <a:rect l="l" t="t" r="r" b="b"/>
              <a:pathLst>
                <a:path w="1196" h="1453" extrusionOk="0">
                  <a:moveTo>
                    <a:pt x="761" y="0"/>
                  </a:moveTo>
                  <a:lnTo>
                    <a:pt x="544" y="36"/>
                  </a:lnTo>
                  <a:cubicBezTo>
                    <a:pt x="182" y="145"/>
                    <a:pt x="1" y="543"/>
                    <a:pt x="109" y="906"/>
                  </a:cubicBezTo>
                  <a:cubicBezTo>
                    <a:pt x="177" y="1211"/>
                    <a:pt x="467" y="1452"/>
                    <a:pt x="801" y="1452"/>
                  </a:cubicBezTo>
                  <a:cubicBezTo>
                    <a:pt x="824" y="1452"/>
                    <a:pt x="847" y="1451"/>
                    <a:pt x="870" y="1449"/>
                  </a:cubicBezTo>
                  <a:lnTo>
                    <a:pt x="1196" y="1413"/>
                  </a:lnTo>
                  <a:cubicBezTo>
                    <a:pt x="1015" y="906"/>
                    <a:pt x="870" y="399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68;p76">
              <a:extLst>
                <a:ext uri="{FF2B5EF4-FFF2-40B4-BE49-F238E27FC236}">
                  <a16:creationId xmlns:a16="http://schemas.microsoft.com/office/drawing/2014/main" id="{0221526B-74EB-8957-65C2-20B7153B0BC9}"/>
                </a:ext>
              </a:extLst>
            </p:cNvPr>
            <p:cNvSpPr/>
            <p:nvPr/>
          </p:nvSpPr>
          <p:spPr>
            <a:xfrm>
              <a:off x="5829275" y="1951475"/>
              <a:ext cx="78800" cy="20850"/>
            </a:xfrm>
            <a:custGeom>
              <a:avLst/>
              <a:gdLst/>
              <a:ahLst/>
              <a:cxnLst/>
              <a:rect l="l" t="t" r="r" b="b"/>
              <a:pathLst>
                <a:path w="3152" h="834" fill="none" extrusionOk="0">
                  <a:moveTo>
                    <a:pt x="3151" y="435"/>
                  </a:moveTo>
                  <a:cubicBezTo>
                    <a:pt x="2137" y="1"/>
                    <a:pt x="906" y="146"/>
                    <a:pt x="0" y="834"/>
                  </a:cubicBezTo>
                </a:path>
              </a:pathLst>
            </a:custGeom>
            <a:solidFill>
              <a:schemeClr val="accent1"/>
            </a:solidFill>
            <a:ln w="11775" cap="rnd" cmpd="sng">
              <a:solidFill>
                <a:schemeClr val="dk1"/>
              </a:solidFill>
              <a:prstDash val="solid"/>
              <a:miter lim="362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69;p76">
              <a:extLst>
                <a:ext uri="{FF2B5EF4-FFF2-40B4-BE49-F238E27FC236}">
                  <a16:creationId xmlns:a16="http://schemas.microsoft.com/office/drawing/2014/main" id="{599997C9-1358-B560-C518-45A43CBE7F88}"/>
                </a:ext>
              </a:extLst>
            </p:cNvPr>
            <p:cNvSpPr/>
            <p:nvPr/>
          </p:nvSpPr>
          <p:spPr>
            <a:xfrm>
              <a:off x="5999500" y="1946050"/>
              <a:ext cx="25375" cy="9975"/>
            </a:xfrm>
            <a:custGeom>
              <a:avLst/>
              <a:gdLst/>
              <a:ahLst/>
              <a:cxnLst/>
              <a:rect l="l" t="t" r="r" b="b"/>
              <a:pathLst>
                <a:path w="1015" h="399" fill="none" extrusionOk="0">
                  <a:moveTo>
                    <a:pt x="1" y="399"/>
                  </a:moveTo>
                  <a:cubicBezTo>
                    <a:pt x="290" y="182"/>
                    <a:pt x="653" y="73"/>
                    <a:pt x="1015" y="0"/>
                  </a:cubicBezTo>
                </a:path>
              </a:pathLst>
            </a:custGeom>
            <a:solidFill>
              <a:schemeClr val="accent1"/>
            </a:solidFill>
            <a:ln w="11775" cap="rnd" cmpd="sng">
              <a:solidFill>
                <a:schemeClr val="dk1"/>
              </a:solidFill>
              <a:prstDash val="solid"/>
              <a:miter lim="362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0;p76">
              <a:extLst>
                <a:ext uri="{FF2B5EF4-FFF2-40B4-BE49-F238E27FC236}">
                  <a16:creationId xmlns:a16="http://schemas.microsoft.com/office/drawing/2014/main" id="{9A5BD87A-99DA-7BDC-63A7-EA451C3B1F3E}"/>
                </a:ext>
              </a:extLst>
            </p:cNvPr>
            <p:cNvSpPr/>
            <p:nvPr/>
          </p:nvSpPr>
          <p:spPr>
            <a:xfrm>
              <a:off x="5956025" y="1984975"/>
              <a:ext cx="44400" cy="38975"/>
            </a:xfrm>
            <a:custGeom>
              <a:avLst/>
              <a:gdLst/>
              <a:ahLst/>
              <a:cxnLst/>
              <a:rect l="l" t="t" r="r" b="b"/>
              <a:pathLst>
                <a:path w="1776" h="1559" fill="none" extrusionOk="0">
                  <a:moveTo>
                    <a:pt x="1196" y="1"/>
                  </a:moveTo>
                  <a:lnTo>
                    <a:pt x="1776" y="1558"/>
                  </a:lnTo>
                  <a:lnTo>
                    <a:pt x="1" y="1558"/>
                  </a:lnTo>
                </a:path>
              </a:pathLst>
            </a:custGeom>
            <a:solidFill>
              <a:schemeClr val="accent1"/>
            </a:solidFill>
            <a:ln w="5425" cap="flat" cmpd="sng">
              <a:solidFill>
                <a:schemeClr val="dk1"/>
              </a:solidFill>
              <a:prstDash val="solid"/>
              <a:miter lim="362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71;p76">
              <a:extLst>
                <a:ext uri="{FF2B5EF4-FFF2-40B4-BE49-F238E27FC236}">
                  <a16:creationId xmlns:a16="http://schemas.microsoft.com/office/drawing/2014/main" id="{EBFBB287-679E-2B89-631D-E670288A1C08}"/>
                </a:ext>
              </a:extLst>
            </p:cNvPr>
            <p:cNvSpPr/>
            <p:nvPr/>
          </p:nvSpPr>
          <p:spPr>
            <a:xfrm>
              <a:off x="5881000" y="2049200"/>
              <a:ext cx="125775" cy="56775"/>
            </a:xfrm>
            <a:custGeom>
              <a:avLst/>
              <a:gdLst/>
              <a:ahLst/>
              <a:cxnLst/>
              <a:rect l="l" t="t" r="r" b="b"/>
              <a:pathLst>
                <a:path w="5031" h="2271" extrusionOk="0">
                  <a:moveTo>
                    <a:pt x="352" y="0"/>
                  </a:moveTo>
                  <a:cubicBezTo>
                    <a:pt x="154" y="0"/>
                    <a:pt x="0" y="235"/>
                    <a:pt x="68" y="438"/>
                  </a:cubicBezTo>
                  <a:cubicBezTo>
                    <a:pt x="478" y="1627"/>
                    <a:pt x="1561" y="2271"/>
                    <a:pt x="2653" y="2271"/>
                  </a:cubicBezTo>
                  <a:cubicBezTo>
                    <a:pt x="3491" y="2271"/>
                    <a:pt x="4335" y="1892"/>
                    <a:pt x="4885" y="1090"/>
                  </a:cubicBezTo>
                  <a:cubicBezTo>
                    <a:pt x="5030" y="909"/>
                    <a:pt x="4922" y="656"/>
                    <a:pt x="4704" y="619"/>
                  </a:cubicBezTo>
                  <a:lnTo>
                    <a:pt x="394" y="4"/>
                  </a:ln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72;p76">
              <a:extLst>
                <a:ext uri="{FF2B5EF4-FFF2-40B4-BE49-F238E27FC236}">
                  <a16:creationId xmlns:a16="http://schemas.microsoft.com/office/drawing/2014/main" id="{3BA1C32B-2869-9797-F354-46766B1E7B3F}"/>
                </a:ext>
              </a:extLst>
            </p:cNvPr>
            <p:cNvSpPr/>
            <p:nvPr/>
          </p:nvSpPr>
          <p:spPr>
            <a:xfrm>
              <a:off x="5509600" y="3015475"/>
              <a:ext cx="173900" cy="939975"/>
            </a:xfrm>
            <a:custGeom>
              <a:avLst/>
              <a:gdLst/>
              <a:ahLst/>
              <a:cxnLst/>
              <a:rect l="l" t="t" r="r" b="b"/>
              <a:pathLst>
                <a:path w="6956" h="37599" extrusionOk="0">
                  <a:moveTo>
                    <a:pt x="3188" y="1"/>
                  </a:moveTo>
                  <a:lnTo>
                    <a:pt x="1" y="9925"/>
                  </a:lnTo>
                  <a:cubicBezTo>
                    <a:pt x="653" y="17314"/>
                    <a:pt x="1305" y="26007"/>
                    <a:pt x="1921" y="35823"/>
                  </a:cubicBezTo>
                  <a:cubicBezTo>
                    <a:pt x="2283" y="36113"/>
                    <a:pt x="2681" y="36403"/>
                    <a:pt x="3043" y="36656"/>
                  </a:cubicBezTo>
                  <a:lnTo>
                    <a:pt x="6955" y="37598"/>
                  </a:lnTo>
                  <a:lnTo>
                    <a:pt x="3297" y="27058"/>
                  </a:lnTo>
                  <a:lnTo>
                    <a:pt x="318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73;p76">
              <a:extLst>
                <a:ext uri="{FF2B5EF4-FFF2-40B4-BE49-F238E27FC236}">
                  <a16:creationId xmlns:a16="http://schemas.microsoft.com/office/drawing/2014/main" id="{791CD08D-1B31-B94F-3368-F65831AE306B}"/>
                </a:ext>
              </a:extLst>
            </p:cNvPr>
            <p:cNvSpPr/>
            <p:nvPr/>
          </p:nvSpPr>
          <p:spPr>
            <a:xfrm>
              <a:off x="5188150" y="2521975"/>
              <a:ext cx="610350" cy="1820125"/>
            </a:xfrm>
            <a:custGeom>
              <a:avLst/>
              <a:gdLst/>
              <a:ahLst/>
              <a:cxnLst/>
              <a:rect l="l" t="t" r="r" b="b"/>
              <a:pathLst>
                <a:path w="24414" h="72805" extrusionOk="0">
                  <a:moveTo>
                    <a:pt x="9853" y="0"/>
                  </a:moveTo>
                  <a:cubicBezTo>
                    <a:pt x="9853" y="0"/>
                    <a:pt x="6049" y="5252"/>
                    <a:pt x="4456" y="19052"/>
                  </a:cubicBezTo>
                  <a:cubicBezTo>
                    <a:pt x="3514" y="27419"/>
                    <a:pt x="1920" y="37489"/>
                    <a:pt x="797" y="44190"/>
                  </a:cubicBezTo>
                  <a:cubicBezTo>
                    <a:pt x="0" y="48790"/>
                    <a:pt x="1268" y="53535"/>
                    <a:pt x="4238" y="57193"/>
                  </a:cubicBezTo>
                  <a:lnTo>
                    <a:pt x="16916" y="72805"/>
                  </a:lnTo>
                  <a:cubicBezTo>
                    <a:pt x="16916" y="72805"/>
                    <a:pt x="22458" y="69907"/>
                    <a:pt x="24413" y="64220"/>
                  </a:cubicBezTo>
                  <a:lnTo>
                    <a:pt x="13547" y="47884"/>
                  </a:lnTo>
                  <a:lnTo>
                    <a:pt x="16010" y="19741"/>
                  </a:lnTo>
                  <a:cubicBezTo>
                    <a:pt x="16010" y="19741"/>
                    <a:pt x="17604" y="4636"/>
                    <a:pt x="98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74;p76">
              <a:extLst>
                <a:ext uri="{FF2B5EF4-FFF2-40B4-BE49-F238E27FC236}">
                  <a16:creationId xmlns:a16="http://schemas.microsoft.com/office/drawing/2014/main" id="{98562DA3-3414-2975-9782-1FD1C59F24C0}"/>
                </a:ext>
              </a:extLst>
            </p:cNvPr>
            <p:cNvSpPr/>
            <p:nvPr/>
          </p:nvSpPr>
          <p:spPr>
            <a:xfrm>
              <a:off x="5272350" y="2521975"/>
              <a:ext cx="355900" cy="767900"/>
            </a:xfrm>
            <a:custGeom>
              <a:avLst/>
              <a:gdLst/>
              <a:ahLst/>
              <a:cxnLst/>
              <a:rect l="l" t="t" r="r" b="b"/>
              <a:pathLst>
                <a:path w="14236" h="30716" extrusionOk="0">
                  <a:moveTo>
                    <a:pt x="6485" y="0"/>
                  </a:moveTo>
                  <a:cubicBezTo>
                    <a:pt x="6485" y="0"/>
                    <a:pt x="2681" y="5252"/>
                    <a:pt x="1088" y="19089"/>
                  </a:cubicBezTo>
                  <a:cubicBezTo>
                    <a:pt x="798" y="21805"/>
                    <a:pt x="399" y="24667"/>
                    <a:pt x="1" y="27564"/>
                  </a:cubicBezTo>
                  <a:cubicBezTo>
                    <a:pt x="2899" y="27709"/>
                    <a:pt x="7571" y="28361"/>
                    <a:pt x="11700" y="30716"/>
                  </a:cubicBezTo>
                  <a:lnTo>
                    <a:pt x="12678" y="19741"/>
                  </a:lnTo>
                  <a:cubicBezTo>
                    <a:pt x="12678" y="19741"/>
                    <a:pt x="14236" y="4636"/>
                    <a:pt x="648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75;p76">
              <a:extLst>
                <a:ext uri="{FF2B5EF4-FFF2-40B4-BE49-F238E27FC236}">
                  <a16:creationId xmlns:a16="http://schemas.microsoft.com/office/drawing/2014/main" id="{CAF428BB-867A-3279-C10D-D845A9A96086}"/>
                </a:ext>
              </a:extLst>
            </p:cNvPr>
            <p:cNvSpPr/>
            <p:nvPr/>
          </p:nvSpPr>
          <p:spPr>
            <a:xfrm>
              <a:off x="5434450" y="3613125"/>
              <a:ext cx="92400" cy="105975"/>
            </a:xfrm>
            <a:custGeom>
              <a:avLst/>
              <a:gdLst/>
              <a:ahLst/>
              <a:cxnLst/>
              <a:rect l="l" t="t" r="r" b="b"/>
              <a:pathLst>
                <a:path w="3696" h="4239" fill="none" extrusionOk="0">
                  <a:moveTo>
                    <a:pt x="3695" y="4238"/>
                  </a:moveTo>
                  <a:lnTo>
                    <a:pt x="1" y="1"/>
                  </a:lnTo>
                </a:path>
              </a:pathLst>
            </a:custGeom>
            <a:solidFill>
              <a:schemeClr val="accent1"/>
            </a:solidFill>
            <a:ln w="11775" cap="flat" cmpd="sng">
              <a:solidFill>
                <a:schemeClr val="dk1"/>
              </a:solidFill>
              <a:prstDash val="solid"/>
              <a:miter lim="362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3826;p85">
            <a:extLst>
              <a:ext uri="{FF2B5EF4-FFF2-40B4-BE49-F238E27FC236}">
                <a16:creationId xmlns:a16="http://schemas.microsoft.com/office/drawing/2014/main" id="{0AFF0AEC-6553-A3D7-AC8C-533507A6A30A}"/>
              </a:ext>
            </a:extLst>
          </p:cNvPr>
          <p:cNvGrpSpPr/>
          <p:nvPr/>
        </p:nvGrpSpPr>
        <p:grpSpPr>
          <a:xfrm>
            <a:off x="4195788" y="-89706"/>
            <a:ext cx="1614499" cy="1548835"/>
            <a:chOff x="105337" y="676695"/>
            <a:chExt cx="1589729" cy="1609841"/>
          </a:xfrm>
        </p:grpSpPr>
        <p:sp>
          <p:nvSpPr>
            <p:cNvPr id="52" name="Google Shape;3827;p85">
              <a:extLst>
                <a:ext uri="{FF2B5EF4-FFF2-40B4-BE49-F238E27FC236}">
                  <a16:creationId xmlns:a16="http://schemas.microsoft.com/office/drawing/2014/main" id="{147D330E-004A-6A70-C671-A489971BDBEE}"/>
                </a:ext>
              </a:extLst>
            </p:cNvPr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28;p85">
              <a:extLst>
                <a:ext uri="{FF2B5EF4-FFF2-40B4-BE49-F238E27FC236}">
                  <a16:creationId xmlns:a16="http://schemas.microsoft.com/office/drawing/2014/main" id="{3B785365-B517-478F-18AD-FDD70CFB5627}"/>
                </a:ext>
              </a:extLst>
            </p:cNvPr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29;p85">
              <a:extLst>
                <a:ext uri="{FF2B5EF4-FFF2-40B4-BE49-F238E27FC236}">
                  <a16:creationId xmlns:a16="http://schemas.microsoft.com/office/drawing/2014/main" id="{BD6D9D41-AE33-3431-FAF9-3C1A41C1F2B6}"/>
                </a:ext>
              </a:extLst>
            </p:cNvPr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30;p85">
              <a:extLst>
                <a:ext uri="{FF2B5EF4-FFF2-40B4-BE49-F238E27FC236}">
                  <a16:creationId xmlns:a16="http://schemas.microsoft.com/office/drawing/2014/main" id="{B3AED495-74D0-BF83-E79A-11BEDB9FF468}"/>
                </a:ext>
              </a:extLst>
            </p:cNvPr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31;p85">
              <a:extLst>
                <a:ext uri="{FF2B5EF4-FFF2-40B4-BE49-F238E27FC236}">
                  <a16:creationId xmlns:a16="http://schemas.microsoft.com/office/drawing/2014/main" id="{C462D69E-A948-7197-A698-DF076E68BC10}"/>
                </a:ext>
              </a:extLst>
            </p:cNvPr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32;p85">
              <a:extLst>
                <a:ext uri="{FF2B5EF4-FFF2-40B4-BE49-F238E27FC236}">
                  <a16:creationId xmlns:a16="http://schemas.microsoft.com/office/drawing/2014/main" id="{B176E6D4-5252-CB3E-ADBB-8472452CB8C7}"/>
                </a:ext>
              </a:extLst>
            </p:cNvPr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33;p85">
              <a:extLst>
                <a:ext uri="{FF2B5EF4-FFF2-40B4-BE49-F238E27FC236}">
                  <a16:creationId xmlns:a16="http://schemas.microsoft.com/office/drawing/2014/main" id="{0C834BE3-59AC-489F-EBAC-EDF08D09BB85}"/>
                </a:ext>
              </a:extLst>
            </p:cNvPr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34;p85">
              <a:extLst>
                <a:ext uri="{FF2B5EF4-FFF2-40B4-BE49-F238E27FC236}">
                  <a16:creationId xmlns:a16="http://schemas.microsoft.com/office/drawing/2014/main" id="{F971D108-51E5-96B8-3C4B-38BAF4146C92}"/>
                </a:ext>
              </a:extLst>
            </p:cNvPr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35;p85">
              <a:extLst>
                <a:ext uri="{FF2B5EF4-FFF2-40B4-BE49-F238E27FC236}">
                  <a16:creationId xmlns:a16="http://schemas.microsoft.com/office/drawing/2014/main" id="{91E36CB5-8EEF-955C-807F-A4EA30070E18}"/>
                </a:ext>
              </a:extLst>
            </p:cNvPr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36;p85">
              <a:extLst>
                <a:ext uri="{FF2B5EF4-FFF2-40B4-BE49-F238E27FC236}">
                  <a16:creationId xmlns:a16="http://schemas.microsoft.com/office/drawing/2014/main" id="{B8CCE1CA-70E1-DD39-4BB7-241C8E345D33}"/>
                </a:ext>
              </a:extLst>
            </p:cNvPr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37;p85">
              <a:extLst>
                <a:ext uri="{FF2B5EF4-FFF2-40B4-BE49-F238E27FC236}">
                  <a16:creationId xmlns:a16="http://schemas.microsoft.com/office/drawing/2014/main" id="{071C4236-9EBF-A2CE-A646-077F36C0B07B}"/>
                </a:ext>
              </a:extLst>
            </p:cNvPr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38;p85">
              <a:extLst>
                <a:ext uri="{FF2B5EF4-FFF2-40B4-BE49-F238E27FC236}">
                  <a16:creationId xmlns:a16="http://schemas.microsoft.com/office/drawing/2014/main" id="{237DBEC3-74E6-A198-D1E6-25C1480C00C0}"/>
                </a:ext>
              </a:extLst>
            </p:cNvPr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3839;p85">
              <a:extLst>
                <a:ext uri="{FF2B5EF4-FFF2-40B4-BE49-F238E27FC236}">
                  <a16:creationId xmlns:a16="http://schemas.microsoft.com/office/drawing/2014/main" id="{201B1A37-76F6-7EA0-147B-FB2726590648}"/>
                </a:ext>
              </a:extLst>
            </p:cNvPr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3840;p85">
              <a:extLst>
                <a:ext uri="{FF2B5EF4-FFF2-40B4-BE49-F238E27FC236}">
                  <a16:creationId xmlns:a16="http://schemas.microsoft.com/office/drawing/2014/main" id="{4FE2A91E-9A47-3224-6953-C46A3FE4241B}"/>
                </a:ext>
              </a:extLst>
            </p:cNvPr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3841;p85">
              <a:extLst>
                <a:ext uri="{FF2B5EF4-FFF2-40B4-BE49-F238E27FC236}">
                  <a16:creationId xmlns:a16="http://schemas.microsoft.com/office/drawing/2014/main" id="{EA4B6FA3-0DEC-07B6-A7C4-BF4439A732C0}"/>
                </a:ext>
              </a:extLst>
            </p:cNvPr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4" name="Google Shape;3644;p81"/>
          <p:cNvGrpSpPr/>
          <p:nvPr/>
        </p:nvGrpSpPr>
        <p:grpSpPr>
          <a:xfrm>
            <a:off x="1494457" y="4091911"/>
            <a:ext cx="2167818" cy="524957"/>
            <a:chOff x="6004850" y="419825"/>
            <a:chExt cx="577100" cy="139750"/>
          </a:xfrm>
        </p:grpSpPr>
        <p:sp>
          <p:nvSpPr>
            <p:cNvPr id="3645" name="Google Shape;3645;p81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81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81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81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81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81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81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81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81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81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81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81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81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81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81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81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81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81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81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81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5" name="Google Shape;3665;p8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MY EXPERIENCES</a:t>
            </a:r>
            <a:endParaRPr dirty="0"/>
          </a:p>
        </p:txBody>
      </p:sp>
      <p:sp>
        <p:nvSpPr>
          <p:cNvPr id="3666" name="Google Shape;3666;p81"/>
          <p:cNvSpPr txBox="1">
            <a:spLocks noGrp="1"/>
          </p:cNvSpPr>
          <p:nvPr>
            <p:ph type="title" idx="2"/>
          </p:nvPr>
        </p:nvSpPr>
        <p:spPr>
          <a:xfrm>
            <a:off x="459812" y="2504005"/>
            <a:ext cx="2565688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BENEFITS</a:t>
            </a:r>
            <a:endParaRPr dirty="0"/>
          </a:p>
        </p:txBody>
      </p:sp>
      <p:sp>
        <p:nvSpPr>
          <p:cNvPr id="3667" name="Google Shape;3667;p81"/>
          <p:cNvSpPr txBox="1">
            <a:spLocks noGrp="1"/>
          </p:cNvSpPr>
          <p:nvPr>
            <p:ph type="subTitle" idx="1"/>
          </p:nvPr>
        </p:nvSpPr>
        <p:spPr>
          <a:xfrm>
            <a:off x="459812" y="3062075"/>
            <a:ext cx="2565688" cy="11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hu-HU" dirty="0"/>
          </a:p>
          <a:p>
            <a:pPr marL="0" indent="0"/>
            <a:r>
              <a:rPr lang="en-US" dirty="0"/>
              <a:t>I improved my communication skills and learned a lot about other people’s cultures.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68" name="Google Shape;3668;p81"/>
          <p:cNvSpPr txBox="1">
            <a:spLocks noGrp="1"/>
          </p:cNvSpPr>
          <p:nvPr>
            <p:ph type="title" idx="3"/>
          </p:nvPr>
        </p:nvSpPr>
        <p:spPr>
          <a:xfrm>
            <a:off x="3419221" y="2503175"/>
            <a:ext cx="23055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CHALLENGES</a:t>
            </a:r>
            <a:endParaRPr dirty="0"/>
          </a:p>
        </p:txBody>
      </p:sp>
      <p:sp>
        <p:nvSpPr>
          <p:cNvPr id="3669" name="Google Shape;3669;p81"/>
          <p:cNvSpPr txBox="1">
            <a:spLocks noGrp="1"/>
          </p:cNvSpPr>
          <p:nvPr>
            <p:ph type="subTitle" idx="4"/>
          </p:nvPr>
        </p:nvSpPr>
        <p:spPr>
          <a:xfrm>
            <a:off x="3419221" y="3062075"/>
            <a:ext cx="2305500" cy="11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hu-HU" dirty="0"/>
              <a:t>Sometimes w</a:t>
            </a:r>
            <a:r>
              <a:rPr lang="en-US" dirty="0"/>
              <a:t>e didn’t understand each other well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0" name="Google Shape;3670;p81"/>
          <p:cNvSpPr txBox="1">
            <a:spLocks noGrp="1"/>
          </p:cNvSpPr>
          <p:nvPr>
            <p:ph type="title" idx="5"/>
          </p:nvPr>
        </p:nvSpPr>
        <p:spPr>
          <a:xfrm>
            <a:off x="6118448" y="2503175"/>
            <a:ext cx="23055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RESOLUTION</a:t>
            </a:r>
            <a:endParaRPr dirty="0"/>
          </a:p>
        </p:txBody>
      </p:sp>
      <p:sp>
        <p:nvSpPr>
          <p:cNvPr id="3671" name="Google Shape;3671;p81"/>
          <p:cNvSpPr txBox="1">
            <a:spLocks noGrp="1"/>
          </p:cNvSpPr>
          <p:nvPr>
            <p:ph type="subTitle" idx="6"/>
          </p:nvPr>
        </p:nvSpPr>
        <p:spPr>
          <a:xfrm>
            <a:off x="6118449" y="3062075"/>
            <a:ext cx="2305500" cy="11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We changed our communication styles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2" name="Google Shape;3672;p81"/>
          <p:cNvSpPr/>
          <p:nvPr/>
        </p:nvSpPr>
        <p:spPr>
          <a:xfrm>
            <a:off x="1494450" y="1511775"/>
            <a:ext cx="756600" cy="756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81"/>
          <p:cNvSpPr/>
          <p:nvPr/>
        </p:nvSpPr>
        <p:spPr>
          <a:xfrm>
            <a:off x="4193700" y="1511775"/>
            <a:ext cx="756600" cy="756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81"/>
          <p:cNvSpPr/>
          <p:nvPr/>
        </p:nvSpPr>
        <p:spPr>
          <a:xfrm>
            <a:off x="6892950" y="1511775"/>
            <a:ext cx="756600" cy="756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5" name="Google Shape;3675;p81"/>
          <p:cNvGrpSpPr/>
          <p:nvPr/>
        </p:nvGrpSpPr>
        <p:grpSpPr>
          <a:xfrm>
            <a:off x="7649543" y="4573223"/>
            <a:ext cx="378410" cy="372207"/>
            <a:chOff x="7962635" y="2411695"/>
            <a:chExt cx="376752" cy="370540"/>
          </a:xfrm>
        </p:grpSpPr>
        <p:sp>
          <p:nvSpPr>
            <p:cNvPr id="3676" name="Google Shape;3676;p81"/>
            <p:cNvSpPr/>
            <p:nvPr/>
          </p:nvSpPr>
          <p:spPr>
            <a:xfrm>
              <a:off x="8148639" y="2617777"/>
              <a:ext cx="116174" cy="158795"/>
            </a:xfrm>
            <a:custGeom>
              <a:avLst/>
              <a:gdLst/>
              <a:ahLst/>
              <a:cxnLst/>
              <a:rect l="l" t="t" r="r" b="b"/>
              <a:pathLst>
                <a:path w="4432" h="6058" extrusionOk="0">
                  <a:moveTo>
                    <a:pt x="454" y="0"/>
                  </a:moveTo>
                  <a:cubicBezTo>
                    <a:pt x="401" y="0"/>
                    <a:pt x="350" y="45"/>
                    <a:pt x="360" y="109"/>
                  </a:cubicBezTo>
                  <a:cubicBezTo>
                    <a:pt x="581" y="1691"/>
                    <a:pt x="1" y="3625"/>
                    <a:pt x="585" y="4940"/>
                  </a:cubicBezTo>
                  <a:cubicBezTo>
                    <a:pt x="897" y="5640"/>
                    <a:pt x="1586" y="6057"/>
                    <a:pt x="2309" y="6057"/>
                  </a:cubicBezTo>
                  <a:cubicBezTo>
                    <a:pt x="2562" y="6057"/>
                    <a:pt x="2820" y="6006"/>
                    <a:pt x="3067" y="5897"/>
                  </a:cubicBezTo>
                  <a:lnTo>
                    <a:pt x="3078" y="5893"/>
                  </a:lnTo>
                  <a:cubicBezTo>
                    <a:pt x="4020" y="5457"/>
                    <a:pt x="4432" y="4343"/>
                    <a:pt x="4003" y="3400"/>
                  </a:cubicBezTo>
                  <a:cubicBezTo>
                    <a:pt x="3401" y="2092"/>
                    <a:pt x="1566" y="1245"/>
                    <a:pt x="525" y="35"/>
                  </a:cubicBezTo>
                  <a:cubicBezTo>
                    <a:pt x="505" y="11"/>
                    <a:pt x="479" y="0"/>
                    <a:pt x="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7" name="Google Shape;3677;p81"/>
            <p:cNvSpPr/>
            <p:nvPr/>
          </p:nvSpPr>
          <p:spPr>
            <a:xfrm>
              <a:off x="8148744" y="2617777"/>
              <a:ext cx="105741" cy="158795"/>
            </a:xfrm>
            <a:custGeom>
              <a:avLst/>
              <a:gdLst/>
              <a:ahLst/>
              <a:cxnLst/>
              <a:rect l="l" t="t" r="r" b="b"/>
              <a:pathLst>
                <a:path w="4034" h="6058" extrusionOk="0">
                  <a:moveTo>
                    <a:pt x="451" y="0"/>
                  </a:moveTo>
                  <a:cubicBezTo>
                    <a:pt x="397" y="0"/>
                    <a:pt x="346" y="45"/>
                    <a:pt x="356" y="109"/>
                  </a:cubicBezTo>
                  <a:cubicBezTo>
                    <a:pt x="577" y="1691"/>
                    <a:pt x="0" y="3625"/>
                    <a:pt x="581" y="4940"/>
                  </a:cubicBezTo>
                  <a:cubicBezTo>
                    <a:pt x="895" y="5640"/>
                    <a:pt x="1584" y="6057"/>
                    <a:pt x="2305" y="6057"/>
                  </a:cubicBezTo>
                  <a:cubicBezTo>
                    <a:pt x="2559" y="6057"/>
                    <a:pt x="2816" y="6006"/>
                    <a:pt x="3063" y="5897"/>
                  </a:cubicBezTo>
                  <a:lnTo>
                    <a:pt x="3074" y="5893"/>
                  </a:lnTo>
                  <a:cubicBezTo>
                    <a:pt x="3513" y="5693"/>
                    <a:pt x="3858" y="5327"/>
                    <a:pt x="4034" y="4874"/>
                  </a:cubicBezTo>
                  <a:lnTo>
                    <a:pt x="4034" y="4874"/>
                  </a:lnTo>
                  <a:cubicBezTo>
                    <a:pt x="3956" y="4926"/>
                    <a:pt x="3879" y="4969"/>
                    <a:pt x="3795" y="5007"/>
                  </a:cubicBezTo>
                  <a:lnTo>
                    <a:pt x="3784" y="5014"/>
                  </a:lnTo>
                  <a:cubicBezTo>
                    <a:pt x="3538" y="5122"/>
                    <a:pt x="3280" y="5173"/>
                    <a:pt x="3027" y="5173"/>
                  </a:cubicBezTo>
                  <a:cubicBezTo>
                    <a:pt x="2305" y="5173"/>
                    <a:pt x="1616" y="4758"/>
                    <a:pt x="1301" y="4058"/>
                  </a:cubicBezTo>
                  <a:cubicBezTo>
                    <a:pt x="883" y="3112"/>
                    <a:pt x="1062" y="1849"/>
                    <a:pt x="1115" y="626"/>
                  </a:cubicBezTo>
                  <a:cubicBezTo>
                    <a:pt x="904" y="443"/>
                    <a:pt x="707" y="242"/>
                    <a:pt x="524" y="35"/>
                  </a:cubicBezTo>
                  <a:cubicBezTo>
                    <a:pt x="504" y="11"/>
                    <a:pt x="477" y="0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81"/>
            <p:cNvSpPr/>
            <p:nvPr/>
          </p:nvSpPr>
          <p:spPr>
            <a:xfrm>
              <a:off x="8140041" y="2418484"/>
              <a:ext cx="199346" cy="192007"/>
            </a:xfrm>
            <a:custGeom>
              <a:avLst/>
              <a:gdLst/>
              <a:ahLst/>
              <a:cxnLst/>
              <a:rect l="l" t="t" r="r" b="b"/>
              <a:pathLst>
                <a:path w="7605" h="7325" extrusionOk="0">
                  <a:moveTo>
                    <a:pt x="175" y="0"/>
                  </a:moveTo>
                  <a:cubicBezTo>
                    <a:pt x="79" y="0"/>
                    <a:pt x="0" y="107"/>
                    <a:pt x="55" y="204"/>
                  </a:cubicBezTo>
                  <a:cubicBezTo>
                    <a:pt x="1141" y="2198"/>
                    <a:pt x="1338" y="5067"/>
                    <a:pt x="2769" y="6530"/>
                  </a:cubicBezTo>
                  <a:cubicBezTo>
                    <a:pt x="3289" y="7059"/>
                    <a:pt x="3986" y="7324"/>
                    <a:pt x="4682" y="7324"/>
                  </a:cubicBezTo>
                  <a:cubicBezTo>
                    <a:pt x="5362" y="7324"/>
                    <a:pt x="6042" y="7071"/>
                    <a:pt x="6556" y="6562"/>
                  </a:cubicBezTo>
                  <a:lnTo>
                    <a:pt x="6567" y="6551"/>
                  </a:lnTo>
                  <a:cubicBezTo>
                    <a:pt x="7604" y="5514"/>
                    <a:pt x="7594" y="3795"/>
                    <a:pt x="6553" y="2764"/>
                  </a:cubicBezTo>
                  <a:cubicBezTo>
                    <a:pt x="5097" y="1326"/>
                    <a:pt x="2231" y="1115"/>
                    <a:pt x="241" y="18"/>
                  </a:cubicBezTo>
                  <a:cubicBezTo>
                    <a:pt x="219" y="6"/>
                    <a:pt x="196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81"/>
            <p:cNvSpPr/>
            <p:nvPr/>
          </p:nvSpPr>
          <p:spPr>
            <a:xfrm>
              <a:off x="8140041" y="2418484"/>
              <a:ext cx="192347" cy="192007"/>
            </a:xfrm>
            <a:custGeom>
              <a:avLst/>
              <a:gdLst/>
              <a:ahLst/>
              <a:cxnLst/>
              <a:rect l="l" t="t" r="r" b="b"/>
              <a:pathLst>
                <a:path w="7338" h="7325" extrusionOk="0">
                  <a:moveTo>
                    <a:pt x="175" y="0"/>
                  </a:moveTo>
                  <a:cubicBezTo>
                    <a:pt x="79" y="0"/>
                    <a:pt x="0" y="107"/>
                    <a:pt x="55" y="204"/>
                  </a:cubicBezTo>
                  <a:cubicBezTo>
                    <a:pt x="1141" y="2198"/>
                    <a:pt x="1338" y="5067"/>
                    <a:pt x="2769" y="6530"/>
                  </a:cubicBezTo>
                  <a:cubicBezTo>
                    <a:pt x="3289" y="7059"/>
                    <a:pt x="3986" y="7324"/>
                    <a:pt x="4682" y="7324"/>
                  </a:cubicBezTo>
                  <a:cubicBezTo>
                    <a:pt x="5362" y="7324"/>
                    <a:pt x="6042" y="7071"/>
                    <a:pt x="6556" y="6562"/>
                  </a:cubicBezTo>
                  <a:lnTo>
                    <a:pt x="6567" y="6551"/>
                  </a:lnTo>
                  <a:cubicBezTo>
                    <a:pt x="7052" y="6063"/>
                    <a:pt x="7330" y="5402"/>
                    <a:pt x="7337" y="4716"/>
                  </a:cubicBezTo>
                  <a:lnTo>
                    <a:pt x="7337" y="4716"/>
                  </a:lnTo>
                  <a:cubicBezTo>
                    <a:pt x="7260" y="4821"/>
                    <a:pt x="7175" y="4920"/>
                    <a:pt x="7084" y="5011"/>
                  </a:cubicBezTo>
                  <a:lnTo>
                    <a:pt x="7073" y="5025"/>
                  </a:lnTo>
                  <a:cubicBezTo>
                    <a:pt x="6560" y="5534"/>
                    <a:pt x="5880" y="5787"/>
                    <a:pt x="5201" y="5787"/>
                  </a:cubicBezTo>
                  <a:cubicBezTo>
                    <a:pt x="4504" y="5787"/>
                    <a:pt x="3806" y="5521"/>
                    <a:pt x="3286" y="4990"/>
                  </a:cubicBezTo>
                  <a:cubicBezTo>
                    <a:pt x="2263" y="3946"/>
                    <a:pt x="1866" y="2166"/>
                    <a:pt x="1324" y="510"/>
                  </a:cubicBezTo>
                  <a:cubicBezTo>
                    <a:pt x="951" y="370"/>
                    <a:pt x="589" y="208"/>
                    <a:pt x="241" y="18"/>
                  </a:cubicBezTo>
                  <a:cubicBezTo>
                    <a:pt x="219" y="6"/>
                    <a:pt x="196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81"/>
            <p:cNvSpPr/>
            <p:nvPr/>
          </p:nvSpPr>
          <p:spPr>
            <a:xfrm>
              <a:off x="7967144" y="2470201"/>
              <a:ext cx="134156" cy="222439"/>
            </a:xfrm>
            <a:custGeom>
              <a:avLst/>
              <a:gdLst/>
              <a:ahLst/>
              <a:cxnLst/>
              <a:rect l="l" t="t" r="r" b="b"/>
              <a:pathLst>
                <a:path w="5118" h="8486" extrusionOk="0">
                  <a:moveTo>
                    <a:pt x="2207" y="0"/>
                  </a:moveTo>
                  <a:cubicBezTo>
                    <a:pt x="2152" y="0"/>
                    <a:pt x="2098" y="34"/>
                    <a:pt x="2083" y="98"/>
                  </a:cubicBezTo>
                  <a:cubicBezTo>
                    <a:pt x="1619" y="2145"/>
                    <a:pt x="1" y="4255"/>
                    <a:pt x="99" y="6143"/>
                  </a:cubicBezTo>
                  <a:cubicBezTo>
                    <a:pt x="171" y="7451"/>
                    <a:pt x="1275" y="8486"/>
                    <a:pt x="2566" y="8486"/>
                  </a:cubicBezTo>
                  <a:cubicBezTo>
                    <a:pt x="2612" y="8486"/>
                    <a:pt x="2659" y="8484"/>
                    <a:pt x="2705" y="8482"/>
                  </a:cubicBezTo>
                  <a:lnTo>
                    <a:pt x="2719" y="8482"/>
                  </a:lnTo>
                  <a:cubicBezTo>
                    <a:pt x="4073" y="8394"/>
                    <a:pt x="5117" y="7198"/>
                    <a:pt x="5026" y="5844"/>
                  </a:cubicBezTo>
                  <a:cubicBezTo>
                    <a:pt x="4896" y="3960"/>
                    <a:pt x="3036" y="2061"/>
                    <a:pt x="2325" y="84"/>
                  </a:cubicBezTo>
                  <a:cubicBezTo>
                    <a:pt x="2305" y="28"/>
                    <a:pt x="2256" y="0"/>
                    <a:pt x="2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81"/>
            <p:cNvSpPr/>
            <p:nvPr/>
          </p:nvSpPr>
          <p:spPr>
            <a:xfrm>
              <a:off x="7967144" y="2470201"/>
              <a:ext cx="114706" cy="222439"/>
            </a:xfrm>
            <a:custGeom>
              <a:avLst/>
              <a:gdLst/>
              <a:ahLst/>
              <a:cxnLst/>
              <a:rect l="l" t="t" r="r" b="b"/>
              <a:pathLst>
                <a:path w="4376" h="8486" extrusionOk="0">
                  <a:moveTo>
                    <a:pt x="2207" y="0"/>
                  </a:moveTo>
                  <a:cubicBezTo>
                    <a:pt x="2152" y="0"/>
                    <a:pt x="2098" y="34"/>
                    <a:pt x="2083" y="98"/>
                  </a:cubicBezTo>
                  <a:cubicBezTo>
                    <a:pt x="1619" y="2149"/>
                    <a:pt x="1" y="4255"/>
                    <a:pt x="99" y="6143"/>
                  </a:cubicBezTo>
                  <a:cubicBezTo>
                    <a:pt x="171" y="7451"/>
                    <a:pt x="1275" y="8486"/>
                    <a:pt x="2566" y="8486"/>
                  </a:cubicBezTo>
                  <a:cubicBezTo>
                    <a:pt x="2612" y="8486"/>
                    <a:pt x="2659" y="8484"/>
                    <a:pt x="2705" y="8482"/>
                  </a:cubicBezTo>
                  <a:lnTo>
                    <a:pt x="2719" y="8482"/>
                  </a:lnTo>
                  <a:cubicBezTo>
                    <a:pt x="3356" y="8439"/>
                    <a:pt x="3950" y="8151"/>
                    <a:pt x="4375" y="7680"/>
                  </a:cubicBezTo>
                  <a:lnTo>
                    <a:pt x="4375" y="7680"/>
                  </a:lnTo>
                  <a:cubicBezTo>
                    <a:pt x="4259" y="7705"/>
                    <a:pt x="4140" y="7722"/>
                    <a:pt x="4020" y="7729"/>
                  </a:cubicBezTo>
                  <a:lnTo>
                    <a:pt x="4006" y="7729"/>
                  </a:lnTo>
                  <a:cubicBezTo>
                    <a:pt x="3958" y="7732"/>
                    <a:pt x="3910" y="7733"/>
                    <a:pt x="3862" y="7733"/>
                  </a:cubicBezTo>
                  <a:cubicBezTo>
                    <a:pt x="2569" y="7733"/>
                    <a:pt x="1468" y="6696"/>
                    <a:pt x="1401" y="5394"/>
                  </a:cubicBezTo>
                  <a:cubicBezTo>
                    <a:pt x="1327" y="4040"/>
                    <a:pt x="2139" y="2567"/>
                    <a:pt x="2779" y="1087"/>
                  </a:cubicBezTo>
                  <a:cubicBezTo>
                    <a:pt x="2607" y="763"/>
                    <a:pt x="2455" y="429"/>
                    <a:pt x="2325" y="84"/>
                  </a:cubicBezTo>
                  <a:cubicBezTo>
                    <a:pt x="2305" y="28"/>
                    <a:pt x="2256" y="0"/>
                    <a:pt x="2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81"/>
            <p:cNvSpPr/>
            <p:nvPr/>
          </p:nvSpPr>
          <p:spPr>
            <a:xfrm>
              <a:off x="8130736" y="2411695"/>
              <a:ext cx="207996" cy="205349"/>
            </a:xfrm>
            <a:custGeom>
              <a:avLst/>
              <a:gdLst/>
              <a:ahLst/>
              <a:cxnLst/>
              <a:rect l="l" t="t" r="r" b="b"/>
              <a:pathLst>
                <a:path w="7935" h="7834" extrusionOk="0">
                  <a:moveTo>
                    <a:pt x="442" y="1"/>
                  </a:moveTo>
                  <a:cubicBezTo>
                    <a:pt x="198" y="1"/>
                    <a:pt x="0" y="269"/>
                    <a:pt x="135" y="516"/>
                  </a:cubicBezTo>
                  <a:cubicBezTo>
                    <a:pt x="578" y="1328"/>
                    <a:pt x="884" y="2306"/>
                    <a:pt x="1173" y="3252"/>
                  </a:cubicBezTo>
                  <a:cubicBezTo>
                    <a:pt x="1602" y="4634"/>
                    <a:pt x="2045" y="6065"/>
                    <a:pt x="2938" y="6972"/>
                  </a:cubicBezTo>
                  <a:cubicBezTo>
                    <a:pt x="3483" y="7524"/>
                    <a:pt x="4228" y="7834"/>
                    <a:pt x="5006" y="7834"/>
                  </a:cubicBezTo>
                  <a:lnTo>
                    <a:pt x="5020" y="7834"/>
                  </a:lnTo>
                  <a:cubicBezTo>
                    <a:pt x="5028" y="7834"/>
                    <a:pt x="5037" y="7834"/>
                    <a:pt x="5046" y="7834"/>
                  </a:cubicBezTo>
                  <a:cubicBezTo>
                    <a:pt x="5807" y="7834"/>
                    <a:pt x="6534" y="7532"/>
                    <a:pt x="7073" y="6997"/>
                  </a:cubicBezTo>
                  <a:lnTo>
                    <a:pt x="7080" y="6990"/>
                  </a:lnTo>
                  <a:lnTo>
                    <a:pt x="7087" y="6983"/>
                  </a:lnTo>
                  <a:cubicBezTo>
                    <a:pt x="7632" y="6434"/>
                    <a:pt x="7935" y="5689"/>
                    <a:pt x="7928" y="4915"/>
                  </a:cubicBezTo>
                  <a:cubicBezTo>
                    <a:pt x="7928" y="4138"/>
                    <a:pt x="7615" y="3392"/>
                    <a:pt x="7063" y="2847"/>
                  </a:cubicBezTo>
                  <a:cubicBezTo>
                    <a:pt x="6152" y="1954"/>
                    <a:pt x="4724" y="1511"/>
                    <a:pt x="3342" y="1086"/>
                  </a:cubicBezTo>
                  <a:cubicBezTo>
                    <a:pt x="3008" y="980"/>
                    <a:pt x="2667" y="875"/>
                    <a:pt x="2333" y="762"/>
                  </a:cubicBezTo>
                  <a:cubicBezTo>
                    <a:pt x="2314" y="758"/>
                    <a:pt x="2296" y="755"/>
                    <a:pt x="2278" y="755"/>
                  </a:cubicBezTo>
                  <a:cubicBezTo>
                    <a:pt x="2067" y="755"/>
                    <a:pt x="1982" y="1065"/>
                    <a:pt x="2203" y="1160"/>
                  </a:cubicBezTo>
                  <a:cubicBezTo>
                    <a:pt x="2537" y="1272"/>
                    <a:pt x="2885" y="1378"/>
                    <a:pt x="3219" y="1483"/>
                  </a:cubicBezTo>
                  <a:cubicBezTo>
                    <a:pt x="4615" y="1916"/>
                    <a:pt x="5934" y="2323"/>
                    <a:pt x="6767" y="3146"/>
                  </a:cubicBezTo>
                  <a:cubicBezTo>
                    <a:pt x="7745" y="4120"/>
                    <a:pt x="7755" y="5699"/>
                    <a:pt x="6792" y="6687"/>
                  </a:cubicBezTo>
                  <a:lnTo>
                    <a:pt x="6785" y="6694"/>
                  </a:lnTo>
                  <a:lnTo>
                    <a:pt x="6781" y="6698"/>
                  </a:lnTo>
                  <a:cubicBezTo>
                    <a:pt x="6317" y="7159"/>
                    <a:pt x="5689" y="7415"/>
                    <a:pt x="5037" y="7415"/>
                  </a:cubicBezTo>
                  <a:cubicBezTo>
                    <a:pt x="5032" y="7415"/>
                    <a:pt x="5028" y="7415"/>
                    <a:pt x="5023" y="7415"/>
                  </a:cubicBezTo>
                  <a:lnTo>
                    <a:pt x="5009" y="7415"/>
                  </a:lnTo>
                  <a:cubicBezTo>
                    <a:pt x="4341" y="7415"/>
                    <a:pt x="3704" y="7152"/>
                    <a:pt x="3237" y="6677"/>
                  </a:cubicBezTo>
                  <a:cubicBezTo>
                    <a:pt x="2414" y="5840"/>
                    <a:pt x="2006" y="4521"/>
                    <a:pt x="1574" y="3125"/>
                  </a:cubicBezTo>
                  <a:cubicBezTo>
                    <a:pt x="1299" y="2236"/>
                    <a:pt x="1014" y="1318"/>
                    <a:pt x="610" y="520"/>
                  </a:cubicBezTo>
                  <a:lnTo>
                    <a:pt x="610" y="520"/>
                  </a:lnTo>
                  <a:cubicBezTo>
                    <a:pt x="835" y="632"/>
                    <a:pt x="1081" y="741"/>
                    <a:pt x="1356" y="854"/>
                  </a:cubicBezTo>
                  <a:cubicBezTo>
                    <a:pt x="1383" y="864"/>
                    <a:pt x="1410" y="869"/>
                    <a:pt x="1435" y="869"/>
                  </a:cubicBezTo>
                  <a:cubicBezTo>
                    <a:pt x="1638" y="869"/>
                    <a:pt x="1736" y="557"/>
                    <a:pt x="1510" y="463"/>
                  </a:cubicBezTo>
                  <a:cubicBezTo>
                    <a:pt x="1201" y="344"/>
                    <a:pt x="898" y="203"/>
                    <a:pt x="610" y="45"/>
                  </a:cubicBezTo>
                  <a:cubicBezTo>
                    <a:pt x="554" y="15"/>
                    <a:pt x="497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81"/>
            <p:cNvSpPr/>
            <p:nvPr/>
          </p:nvSpPr>
          <p:spPr>
            <a:xfrm>
              <a:off x="7962635" y="2464277"/>
              <a:ext cx="144457" cy="233894"/>
            </a:xfrm>
            <a:custGeom>
              <a:avLst/>
              <a:gdLst/>
              <a:ahLst/>
              <a:cxnLst/>
              <a:rect l="l" t="t" r="r" b="b"/>
              <a:pathLst>
                <a:path w="5511" h="8923" extrusionOk="0">
                  <a:moveTo>
                    <a:pt x="2377" y="0"/>
                  </a:moveTo>
                  <a:cubicBezTo>
                    <a:pt x="2232" y="0"/>
                    <a:pt x="2086" y="90"/>
                    <a:pt x="2047" y="265"/>
                  </a:cubicBezTo>
                  <a:cubicBezTo>
                    <a:pt x="1861" y="1084"/>
                    <a:pt x="1478" y="1935"/>
                    <a:pt x="1108" y="2758"/>
                  </a:cubicBezTo>
                  <a:cubicBezTo>
                    <a:pt x="563" y="3964"/>
                    <a:pt x="1" y="5212"/>
                    <a:pt x="64" y="6380"/>
                  </a:cubicBezTo>
                  <a:cubicBezTo>
                    <a:pt x="152" y="7800"/>
                    <a:pt x="1319" y="8908"/>
                    <a:pt x="2744" y="8922"/>
                  </a:cubicBezTo>
                  <a:cubicBezTo>
                    <a:pt x="2793" y="8922"/>
                    <a:pt x="2845" y="8919"/>
                    <a:pt x="2898" y="8915"/>
                  </a:cubicBezTo>
                  <a:lnTo>
                    <a:pt x="2916" y="8915"/>
                  </a:lnTo>
                  <a:cubicBezTo>
                    <a:pt x="4393" y="8810"/>
                    <a:pt x="5511" y="7530"/>
                    <a:pt x="5416" y="6049"/>
                  </a:cubicBezTo>
                  <a:cubicBezTo>
                    <a:pt x="5335" y="4889"/>
                    <a:pt x="4621" y="3718"/>
                    <a:pt x="3932" y="2589"/>
                  </a:cubicBezTo>
                  <a:cubicBezTo>
                    <a:pt x="3788" y="2350"/>
                    <a:pt x="3637" y="2100"/>
                    <a:pt x="3493" y="1858"/>
                  </a:cubicBezTo>
                  <a:cubicBezTo>
                    <a:pt x="3448" y="1782"/>
                    <a:pt x="3383" y="1750"/>
                    <a:pt x="3318" y="1750"/>
                  </a:cubicBezTo>
                  <a:cubicBezTo>
                    <a:pt x="3174" y="1750"/>
                    <a:pt x="3034" y="1902"/>
                    <a:pt x="3130" y="2069"/>
                  </a:cubicBezTo>
                  <a:cubicBezTo>
                    <a:pt x="3278" y="2315"/>
                    <a:pt x="3429" y="2564"/>
                    <a:pt x="3577" y="2807"/>
                  </a:cubicBezTo>
                  <a:cubicBezTo>
                    <a:pt x="4270" y="3943"/>
                    <a:pt x="4924" y="5019"/>
                    <a:pt x="4998" y="6084"/>
                  </a:cubicBezTo>
                  <a:cubicBezTo>
                    <a:pt x="5075" y="7333"/>
                    <a:pt x="4136" y="8409"/>
                    <a:pt x="2888" y="8500"/>
                  </a:cubicBezTo>
                  <a:lnTo>
                    <a:pt x="2874" y="8500"/>
                  </a:lnTo>
                  <a:cubicBezTo>
                    <a:pt x="2834" y="8502"/>
                    <a:pt x="2795" y="8503"/>
                    <a:pt x="2756" y="8503"/>
                  </a:cubicBezTo>
                  <a:cubicBezTo>
                    <a:pt x="1559" y="8503"/>
                    <a:pt x="554" y="7571"/>
                    <a:pt x="482" y="6362"/>
                  </a:cubicBezTo>
                  <a:cubicBezTo>
                    <a:pt x="423" y="5297"/>
                    <a:pt x="940" y="4147"/>
                    <a:pt x="1488" y="2934"/>
                  </a:cubicBezTo>
                  <a:cubicBezTo>
                    <a:pt x="1829" y="2174"/>
                    <a:pt x="2184" y="1390"/>
                    <a:pt x="2392" y="613"/>
                  </a:cubicBezTo>
                  <a:cubicBezTo>
                    <a:pt x="2469" y="803"/>
                    <a:pt x="2557" y="996"/>
                    <a:pt x="2659" y="1204"/>
                  </a:cubicBezTo>
                  <a:cubicBezTo>
                    <a:pt x="2701" y="1285"/>
                    <a:pt x="2770" y="1319"/>
                    <a:pt x="2839" y="1319"/>
                  </a:cubicBezTo>
                  <a:cubicBezTo>
                    <a:pt x="2978" y="1319"/>
                    <a:pt x="3118" y="1181"/>
                    <a:pt x="3035" y="1014"/>
                  </a:cubicBezTo>
                  <a:cubicBezTo>
                    <a:pt x="2905" y="757"/>
                    <a:pt x="2789" y="493"/>
                    <a:pt x="2691" y="223"/>
                  </a:cubicBezTo>
                  <a:cubicBezTo>
                    <a:pt x="2638" y="73"/>
                    <a:pt x="2507" y="0"/>
                    <a:pt x="2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81"/>
            <p:cNvSpPr/>
            <p:nvPr/>
          </p:nvSpPr>
          <p:spPr>
            <a:xfrm>
              <a:off x="8149189" y="2611644"/>
              <a:ext cx="122543" cy="170591"/>
            </a:xfrm>
            <a:custGeom>
              <a:avLst/>
              <a:gdLst/>
              <a:ahLst/>
              <a:cxnLst/>
              <a:rect l="l" t="t" r="r" b="b"/>
              <a:pathLst>
                <a:path w="4675" h="6508" extrusionOk="0">
                  <a:moveTo>
                    <a:pt x="401" y="1"/>
                  </a:moveTo>
                  <a:cubicBezTo>
                    <a:pt x="230" y="1"/>
                    <a:pt x="66" y="146"/>
                    <a:pt x="92" y="350"/>
                  </a:cubicBezTo>
                  <a:cubicBezTo>
                    <a:pt x="187" y="983"/>
                    <a:pt x="149" y="1693"/>
                    <a:pt x="110" y="2379"/>
                  </a:cubicBezTo>
                  <a:cubicBezTo>
                    <a:pt x="57" y="3395"/>
                    <a:pt x="1" y="4443"/>
                    <a:pt x="374" y="5269"/>
                  </a:cubicBezTo>
                  <a:cubicBezTo>
                    <a:pt x="606" y="5779"/>
                    <a:pt x="1031" y="6177"/>
                    <a:pt x="1555" y="6370"/>
                  </a:cubicBezTo>
                  <a:cubicBezTo>
                    <a:pt x="1794" y="6461"/>
                    <a:pt x="2048" y="6507"/>
                    <a:pt x="2304" y="6507"/>
                  </a:cubicBezTo>
                  <a:cubicBezTo>
                    <a:pt x="2600" y="6507"/>
                    <a:pt x="2891" y="6444"/>
                    <a:pt x="3162" y="6317"/>
                  </a:cubicBezTo>
                  <a:lnTo>
                    <a:pt x="3169" y="6317"/>
                  </a:lnTo>
                  <a:lnTo>
                    <a:pt x="3173" y="6314"/>
                  </a:lnTo>
                  <a:cubicBezTo>
                    <a:pt x="4221" y="5814"/>
                    <a:pt x="4674" y="4566"/>
                    <a:pt x="4186" y="3515"/>
                  </a:cubicBezTo>
                  <a:cubicBezTo>
                    <a:pt x="3799" y="2695"/>
                    <a:pt x="2962" y="2055"/>
                    <a:pt x="2157" y="1436"/>
                  </a:cubicBezTo>
                  <a:lnTo>
                    <a:pt x="2037" y="1345"/>
                  </a:lnTo>
                  <a:cubicBezTo>
                    <a:pt x="1992" y="1309"/>
                    <a:pt x="1946" y="1293"/>
                    <a:pt x="1902" y="1293"/>
                  </a:cubicBezTo>
                  <a:cubicBezTo>
                    <a:pt x="1726" y="1293"/>
                    <a:pt x="1591" y="1544"/>
                    <a:pt x="1780" y="1679"/>
                  </a:cubicBezTo>
                  <a:lnTo>
                    <a:pt x="1900" y="1771"/>
                  </a:lnTo>
                  <a:cubicBezTo>
                    <a:pt x="2705" y="2386"/>
                    <a:pt x="3465" y="2966"/>
                    <a:pt x="3806" y="3694"/>
                  </a:cubicBezTo>
                  <a:cubicBezTo>
                    <a:pt x="4196" y="4538"/>
                    <a:pt x="3834" y="5537"/>
                    <a:pt x="2993" y="5934"/>
                  </a:cubicBezTo>
                  <a:lnTo>
                    <a:pt x="2990" y="5938"/>
                  </a:lnTo>
                  <a:lnTo>
                    <a:pt x="2986" y="5938"/>
                  </a:lnTo>
                  <a:cubicBezTo>
                    <a:pt x="2762" y="6038"/>
                    <a:pt x="2528" y="6086"/>
                    <a:pt x="2297" y="6086"/>
                  </a:cubicBezTo>
                  <a:cubicBezTo>
                    <a:pt x="1655" y="6086"/>
                    <a:pt x="1041" y="5718"/>
                    <a:pt x="753" y="5097"/>
                  </a:cubicBezTo>
                  <a:cubicBezTo>
                    <a:pt x="423" y="4366"/>
                    <a:pt x="476" y="3413"/>
                    <a:pt x="528" y="2400"/>
                  </a:cubicBezTo>
                  <a:cubicBezTo>
                    <a:pt x="560" y="1813"/>
                    <a:pt x="592" y="1208"/>
                    <a:pt x="546" y="631"/>
                  </a:cubicBezTo>
                  <a:lnTo>
                    <a:pt x="546" y="631"/>
                  </a:lnTo>
                  <a:cubicBezTo>
                    <a:pt x="680" y="768"/>
                    <a:pt x="834" y="909"/>
                    <a:pt x="1003" y="1057"/>
                  </a:cubicBezTo>
                  <a:cubicBezTo>
                    <a:pt x="1049" y="1097"/>
                    <a:pt x="1097" y="1114"/>
                    <a:pt x="1143" y="1114"/>
                  </a:cubicBezTo>
                  <a:cubicBezTo>
                    <a:pt x="1313" y="1114"/>
                    <a:pt x="1449" y="881"/>
                    <a:pt x="1277" y="737"/>
                  </a:cubicBezTo>
                  <a:cubicBezTo>
                    <a:pt x="1045" y="543"/>
                    <a:pt x="827" y="332"/>
                    <a:pt x="627" y="104"/>
                  </a:cubicBezTo>
                  <a:cubicBezTo>
                    <a:pt x="562" y="32"/>
                    <a:pt x="481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5" name="Google Shape;3685;p81"/>
          <p:cNvGrpSpPr/>
          <p:nvPr/>
        </p:nvGrpSpPr>
        <p:grpSpPr>
          <a:xfrm>
            <a:off x="295744" y="4473242"/>
            <a:ext cx="564360" cy="450465"/>
            <a:chOff x="1795793" y="1738753"/>
            <a:chExt cx="341788" cy="272827"/>
          </a:xfrm>
        </p:grpSpPr>
        <p:sp>
          <p:nvSpPr>
            <p:cNvPr id="3686" name="Google Shape;3686;p81"/>
            <p:cNvSpPr/>
            <p:nvPr/>
          </p:nvSpPr>
          <p:spPr>
            <a:xfrm>
              <a:off x="1919899" y="1886722"/>
              <a:ext cx="120826" cy="26969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81"/>
            <p:cNvSpPr/>
            <p:nvPr/>
          </p:nvSpPr>
          <p:spPr>
            <a:xfrm>
              <a:off x="1795793" y="1745172"/>
              <a:ext cx="336494" cy="254024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81"/>
            <p:cNvSpPr/>
            <p:nvPr/>
          </p:nvSpPr>
          <p:spPr>
            <a:xfrm>
              <a:off x="2041252" y="1945086"/>
              <a:ext cx="90611" cy="66494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81"/>
            <p:cNvSpPr/>
            <p:nvPr/>
          </p:nvSpPr>
          <p:spPr>
            <a:xfrm>
              <a:off x="2084420" y="1921855"/>
              <a:ext cx="46702" cy="25474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81"/>
            <p:cNvSpPr/>
            <p:nvPr/>
          </p:nvSpPr>
          <p:spPr>
            <a:xfrm>
              <a:off x="2040016" y="1904741"/>
              <a:ext cx="23052" cy="26017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81"/>
            <p:cNvSpPr/>
            <p:nvPr/>
          </p:nvSpPr>
          <p:spPr>
            <a:xfrm>
              <a:off x="2011072" y="1907682"/>
              <a:ext cx="44265" cy="35188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81"/>
            <p:cNvSpPr/>
            <p:nvPr/>
          </p:nvSpPr>
          <p:spPr>
            <a:xfrm>
              <a:off x="1916651" y="1945703"/>
              <a:ext cx="18568" cy="32306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81"/>
            <p:cNvSpPr/>
            <p:nvPr/>
          </p:nvSpPr>
          <p:spPr>
            <a:xfrm>
              <a:off x="2084104" y="1811980"/>
              <a:ext cx="21851" cy="34173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81"/>
            <p:cNvSpPr/>
            <p:nvPr/>
          </p:nvSpPr>
          <p:spPr>
            <a:xfrm>
              <a:off x="2073303" y="1874152"/>
              <a:ext cx="19026" cy="31489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81"/>
            <p:cNvSpPr/>
            <p:nvPr/>
          </p:nvSpPr>
          <p:spPr>
            <a:xfrm>
              <a:off x="2059712" y="1916940"/>
              <a:ext cx="15145" cy="18581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81"/>
            <p:cNvSpPr/>
            <p:nvPr/>
          </p:nvSpPr>
          <p:spPr>
            <a:xfrm>
              <a:off x="1911039" y="1745426"/>
              <a:ext cx="21252" cy="13317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81"/>
            <p:cNvSpPr/>
            <p:nvPr/>
          </p:nvSpPr>
          <p:spPr>
            <a:xfrm>
              <a:off x="1816371" y="1789017"/>
              <a:ext cx="9463" cy="9463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81"/>
            <p:cNvSpPr/>
            <p:nvPr/>
          </p:nvSpPr>
          <p:spPr>
            <a:xfrm>
              <a:off x="2055063" y="1939800"/>
              <a:ext cx="17594" cy="6730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81"/>
            <p:cNvSpPr/>
            <p:nvPr/>
          </p:nvSpPr>
          <p:spPr>
            <a:xfrm>
              <a:off x="2025976" y="1747437"/>
              <a:ext cx="21420" cy="4479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81"/>
            <p:cNvSpPr/>
            <p:nvPr/>
          </p:nvSpPr>
          <p:spPr>
            <a:xfrm>
              <a:off x="1993954" y="1894698"/>
              <a:ext cx="6708" cy="10462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81"/>
            <p:cNvSpPr/>
            <p:nvPr/>
          </p:nvSpPr>
          <p:spPr>
            <a:xfrm>
              <a:off x="1955902" y="1738753"/>
              <a:ext cx="13133" cy="5404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81"/>
            <p:cNvSpPr/>
            <p:nvPr/>
          </p:nvSpPr>
          <p:spPr>
            <a:xfrm>
              <a:off x="2068291" y="1940194"/>
              <a:ext cx="10449" cy="6262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81"/>
            <p:cNvSpPr/>
            <p:nvPr/>
          </p:nvSpPr>
          <p:spPr>
            <a:xfrm>
              <a:off x="2071720" y="1858588"/>
              <a:ext cx="5537" cy="7668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81"/>
            <p:cNvSpPr/>
            <p:nvPr/>
          </p:nvSpPr>
          <p:spPr>
            <a:xfrm>
              <a:off x="2071113" y="1891027"/>
              <a:ext cx="6179" cy="7947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81"/>
            <p:cNvSpPr/>
            <p:nvPr/>
          </p:nvSpPr>
          <p:spPr>
            <a:xfrm>
              <a:off x="2092578" y="1912022"/>
              <a:ext cx="5398" cy="652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81"/>
            <p:cNvSpPr/>
            <p:nvPr/>
          </p:nvSpPr>
          <p:spPr>
            <a:xfrm>
              <a:off x="2096959" y="1755628"/>
              <a:ext cx="6624" cy="3415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81"/>
            <p:cNvSpPr/>
            <p:nvPr/>
          </p:nvSpPr>
          <p:spPr>
            <a:xfrm>
              <a:off x="1969891" y="1741782"/>
              <a:ext cx="6663" cy="3838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81"/>
            <p:cNvSpPr/>
            <p:nvPr/>
          </p:nvSpPr>
          <p:spPr>
            <a:xfrm>
              <a:off x="2079418" y="1927065"/>
              <a:ext cx="6356" cy="3286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81"/>
            <p:cNvSpPr/>
            <p:nvPr/>
          </p:nvSpPr>
          <p:spPr>
            <a:xfrm>
              <a:off x="2133710" y="1933746"/>
              <a:ext cx="3871" cy="4375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81"/>
            <p:cNvSpPr/>
            <p:nvPr/>
          </p:nvSpPr>
          <p:spPr>
            <a:xfrm>
              <a:off x="1908710" y="1759411"/>
              <a:ext cx="4485" cy="3096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81"/>
            <p:cNvSpPr/>
            <p:nvPr/>
          </p:nvSpPr>
          <p:spPr>
            <a:xfrm>
              <a:off x="2074714" y="1928078"/>
              <a:ext cx="4095" cy="3049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81"/>
            <p:cNvSpPr/>
            <p:nvPr/>
          </p:nvSpPr>
          <p:spPr>
            <a:xfrm>
              <a:off x="2103869" y="1811727"/>
              <a:ext cx="3764" cy="3448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81"/>
            <p:cNvSpPr/>
            <p:nvPr/>
          </p:nvSpPr>
          <p:spPr>
            <a:xfrm>
              <a:off x="1848209" y="1817009"/>
              <a:ext cx="4379" cy="10308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81"/>
            <p:cNvSpPr/>
            <p:nvPr/>
          </p:nvSpPr>
          <p:spPr>
            <a:xfrm>
              <a:off x="1877542" y="1833845"/>
              <a:ext cx="7661" cy="3709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81"/>
            <p:cNvSpPr/>
            <p:nvPr/>
          </p:nvSpPr>
          <p:spPr>
            <a:xfrm>
              <a:off x="1895156" y="1834858"/>
              <a:ext cx="4132" cy="3072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81"/>
            <p:cNvSpPr/>
            <p:nvPr/>
          </p:nvSpPr>
          <p:spPr>
            <a:xfrm>
              <a:off x="1837163" y="1823784"/>
              <a:ext cx="3670" cy="3119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7" name="Google Shape;3717;p81"/>
          <p:cNvGrpSpPr/>
          <p:nvPr/>
        </p:nvGrpSpPr>
        <p:grpSpPr>
          <a:xfrm>
            <a:off x="2783559" y="4450605"/>
            <a:ext cx="712399" cy="474521"/>
            <a:chOff x="6254774" y="965239"/>
            <a:chExt cx="702078" cy="467646"/>
          </a:xfrm>
        </p:grpSpPr>
        <p:sp>
          <p:nvSpPr>
            <p:cNvPr id="3718" name="Google Shape;3718;p81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81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0" name="Google Shape;3720;p81"/>
          <p:cNvGrpSpPr/>
          <p:nvPr/>
        </p:nvGrpSpPr>
        <p:grpSpPr>
          <a:xfrm>
            <a:off x="5676442" y="4547525"/>
            <a:ext cx="441032" cy="412411"/>
            <a:chOff x="7050324" y="1684027"/>
            <a:chExt cx="441032" cy="412411"/>
          </a:xfrm>
        </p:grpSpPr>
        <p:grpSp>
          <p:nvGrpSpPr>
            <p:cNvPr id="3721" name="Google Shape;3721;p81"/>
            <p:cNvGrpSpPr/>
            <p:nvPr/>
          </p:nvGrpSpPr>
          <p:grpSpPr>
            <a:xfrm>
              <a:off x="7050324" y="1684027"/>
              <a:ext cx="441032" cy="412411"/>
              <a:chOff x="7665936" y="3349997"/>
              <a:chExt cx="386058" cy="360972"/>
            </a:xfrm>
          </p:grpSpPr>
          <p:sp>
            <p:nvSpPr>
              <p:cNvPr id="3722" name="Google Shape;3722;p81"/>
              <p:cNvSpPr/>
              <p:nvPr/>
            </p:nvSpPr>
            <p:spPr>
              <a:xfrm>
                <a:off x="7690366" y="3355240"/>
                <a:ext cx="350382" cy="350487"/>
              </a:xfrm>
              <a:custGeom>
                <a:avLst/>
                <a:gdLst/>
                <a:ahLst/>
                <a:cxnLst/>
                <a:rect l="l" t="t" r="r" b="b"/>
                <a:pathLst>
                  <a:path w="13367" h="13371" extrusionOk="0">
                    <a:moveTo>
                      <a:pt x="6685" y="1"/>
                    </a:moveTo>
                    <a:cubicBezTo>
                      <a:pt x="2993" y="1"/>
                      <a:pt x="0" y="2993"/>
                      <a:pt x="0" y="6686"/>
                    </a:cubicBezTo>
                    <a:cubicBezTo>
                      <a:pt x="0" y="10378"/>
                      <a:pt x="2993" y="13370"/>
                      <a:pt x="6685" y="13370"/>
                    </a:cubicBezTo>
                    <a:cubicBezTo>
                      <a:pt x="10374" y="13370"/>
                      <a:pt x="13366" y="10378"/>
                      <a:pt x="13366" y="6686"/>
                    </a:cubicBezTo>
                    <a:cubicBezTo>
                      <a:pt x="13366" y="2993"/>
                      <a:pt x="10374" y="1"/>
                      <a:pt x="66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81"/>
              <p:cNvSpPr/>
              <p:nvPr/>
            </p:nvSpPr>
            <p:spPr>
              <a:xfrm>
                <a:off x="7865570" y="3531126"/>
                <a:ext cx="117825" cy="152740"/>
              </a:xfrm>
              <a:custGeom>
                <a:avLst/>
                <a:gdLst/>
                <a:ahLst/>
                <a:cxnLst/>
                <a:rect l="l" t="t" r="r" b="b"/>
                <a:pathLst>
                  <a:path w="4495" h="5827" extrusionOk="0">
                    <a:moveTo>
                      <a:pt x="539" y="0"/>
                    </a:moveTo>
                    <a:lnTo>
                      <a:pt x="1" y="1484"/>
                    </a:lnTo>
                    <a:lnTo>
                      <a:pt x="1049" y="3235"/>
                    </a:lnTo>
                    <a:lnTo>
                      <a:pt x="644" y="5405"/>
                    </a:lnTo>
                    <a:cubicBezTo>
                      <a:pt x="630" y="5486"/>
                      <a:pt x="662" y="5570"/>
                      <a:pt x="729" y="5620"/>
                    </a:cubicBezTo>
                    <a:lnTo>
                      <a:pt x="954" y="5785"/>
                    </a:lnTo>
                    <a:cubicBezTo>
                      <a:pt x="992" y="5813"/>
                      <a:pt x="1038" y="5827"/>
                      <a:pt x="1083" y="5827"/>
                    </a:cubicBezTo>
                    <a:cubicBezTo>
                      <a:pt x="1145" y="5827"/>
                      <a:pt x="1206" y="5801"/>
                      <a:pt x="1249" y="5750"/>
                    </a:cubicBezTo>
                    <a:lnTo>
                      <a:pt x="4330" y="2089"/>
                    </a:lnTo>
                    <a:cubicBezTo>
                      <a:pt x="4495" y="1892"/>
                      <a:pt x="4456" y="1600"/>
                      <a:pt x="4249" y="1456"/>
                    </a:cubicBezTo>
                    <a:lnTo>
                      <a:pt x="2585" y="299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81"/>
              <p:cNvSpPr/>
              <p:nvPr/>
            </p:nvSpPr>
            <p:spPr>
              <a:xfrm>
                <a:off x="7756815" y="3371282"/>
                <a:ext cx="168048" cy="147236"/>
              </a:xfrm>
              <a:custGeom>
                <a:avLst/>
                <a:gdLst/>
                <a:ahLst/>
                <a:cxnLst/>
                <a:rect l="l" t="t" r="r" b="b"/>
                <a:pathLst>
                  <a:path w="6411" h="5617" extrusionOk="0">
                    <a:moveTo>
                      <a:pt x="1361" y="1"/>
                    </a:moveTo>
                    <a:cubicBezTo>
                      <a:pt x="876" y="222"/>
                      <a:pt x="419" y="504"/>
                      <a:pt x="0" y="838"/>
                    </a:cubicBezTo>
                    <a:lnTo>
                      <a:pt x="408" y="1534"/>
                    </a:lnTo>
                    <a:cubicBezTo>
                      <a:pt x="500" y="1678"/>
                      <a:pt x="531" y="1854"/>
                      <a:pt x="493" y="2023"/>
                    </a:cubicBezTo>
                    <a:lnTo>
                      <a:pt x="134" y="3580"/>
                    </a:lnTo>
                    <a:cubicBezTo>
                      <a:pt x="99" y="3721"/>
                      <a:pt x="141" y="3869"/>
                      <a:pt x="243" y="3974"/>
                    </a:cubicBezTo>
                    <a:lnTo>
                      <a:pt x="1709" y="5486"/>
                    </a:lnTo>
                    <a:cubicBezTo>
                      <a:pt x="1792" y="5569"/>
                      <a:pt x="1903" y="5616"/>
                      <a:pt x="2016" y="5616"/>
                    </a:cubicBezTo>
                    <a:cubicBezTo>
                      <a:pt x="2033" y="5616"/>
                      <a:pt x="2051" y="5615"/>
                      <a:pt x="2068" y="5613"/>
                    </a:cubicBezTo>
                    <a:lnTo>
                      <a:pt x="2269" y="5592"/>
                    </a:lnTo>
                    <a:lnTo>
                      <a:pt x="2226" y="4702"/>
                    </a:lnTo>
                    <a:cubicBezTo>
                      <a:pt x="2216" y="4484"/>
                      <a:pt x="2371" y="4291"/>
                      <a:pt x="2589" y="4256"/>
                    </a:cubicBezTo>
                    <a:lnTo>
                      <a:pt x="4203" y="3992"/>
                    </a:lnTo>
                    <a:lnTo>
                      <a:pt x="5068" y="3011"/>
                    </a:lnTo>
                    <a:lnTo>
                      <a:pt x="5602" y="2402"/>
                    </a:lnTo>
                    <a:lnTo>
                      <a:pt x="6218" y="2199"/>
                    </a:lnTo>
                    <a:cubicBezTo>
                      <a:pt x="6383" y="2139"/>
                      <a:pt x="6411" y="1914"/>
                      <a:pt x="6263" y="1815"/>
                    </a:cubicBezTo>
                    <a:lnTo>
                      <a:pt x="4660" y="820"/>
                    </a:lnTo>
                    <a:lnTo>
                      <a:pt x="4255" y="1843"/>
                    </a:lnTo>
                    <a:lnTo>
                      <a:pt x="2989" y="1115"/>
                    </a:lnTo>
                    <a:lnTo>
                      <a:pt x="3781" y="732"/>
                    </a:lnTo>
                    <a:cubicBezTo>
                      <a:pt x="4082" y="583"/>
                      <a:pt x="3974" y="134"/>
                      <a:pt x="3645" y="134"/>
                    </a:cubicBezTo>
                    <a:cubicBezTo>
                      <a:pt x="3640" y="134"/>
                      <a:pt x="3635" y="134"/>
                      <a:pt x="3629" y="134"/>
                    </a:cubicBezTo>
                    <a:lnTo>
                      <a:pt x="2694" y="173"/>
                    </a:lnTo>
                    <a:lnTo>
                      <a:pt x="1709" y="591"/>
                    </a:lnTo>
                    <a:lnTo>
                      <a:pt x="136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81"/>
              <p:cNvSpPr/>
              <p:nvPr/>
            </p:nvSpPr>
            <p:spPr>
              <a:xfrm>
                <a:off x="7665936" y="3349997"/>
                <a:ext cx="386058" cy="360972"/>
              </a:xfrm>
              <a:custGeom>
                <a:avLst/>
                <a:gdLst/>
                <a:ahLst/>
                <a:cxnLst/>
                <a:rect l="l" t="t" r="r" b="b"/>
                <a:pathLst>
                  <a:path w="14728" h="13771" extrusionOk="0">
                    <a:moveTo>
                      <a:pt x="7614" y="399"/>
                    </a:moveTo>
                    <a:cubicBezTo>
                      <a:pt x="9720" y="399"/>
                      <a:pt x="11761" y="1429"/>
                      <a:pt x="12997" y="3267"/>
                    </a:cubicBezTo>
                    <a:cubicBezTo>
                      <a:pt x="14727" y="5841"/>
                      <a:pt x="14393" y="9277"/>
                      <a:pt x="12199" y="11468"/>
                    </a:cubicBezTo>
                    <a:cubicBezTo>
                      <a:pt x="10933" y="12733"/>
                      <a:pt x="9274" y="13366"/>
                      <a:pt x="7615" y="13366"/>
                    </a:cubicBezTo>
                    <a:cubicBezTo>
                      <a:pt x="5956" y="13366"/>
                      <a:pt x="4297" y="12733"/>
                      <a:pt x="3031" y="11468"/>
                    </a:cubicBezTo>
                    <a:cubicBezTo>
                      <a:pt x="500" y="8936"/>
                      <a:pt x="500" y="4832"/>
                      <a:pt x="3031" y="2300"/>
                    </a:cubicBezTo>
                    <a:cubicBezTo>
                      <a:pt x="3151" y="2184"/>
                      <a:pt x="3271" y="2072"/>
                      <a:pt x="3397" y="1963"/>
                    </a:cubicBezTo>
                    <a:lnTo>
                      <a:pt x="3703" y="2451"/>
                    </a:lnTo>
                    <a:cubicBezTo>
                      <a:pt x="3766" y="2553"/>
                      <a:pt x="3787" y="2673"/>
                      <a:pt x="3759" y="2789"/>
                    </a:cubicBezTo>
                    <a:lnTo>
                      <a:pt x="3401" y="4347"/>
                    </a:lnTo>
                    <a:cubicBezTo>
                      <a:pt x="3355" y="4554"/>
                      <a:pt x="3415" y="4776"/>
                      <a:pt x="3566" y="4930"/>
                    </a:cubicBezTo>
                    <a:lnTo>
                      <a:pt x="5032" y="6443"/>
                    </a:lnTo>
                    <a:cubicBezTo>
                      <a:pt x="5153" y="6566"/>
                      <a:pt x="5317" y="6633"/>
                      <a:pt x="5488" y="6633"/>
                    </a:cubicBezTo>
                    <a:cubicBezTo>
                      <a:pt x="5512" y="6633"/>
                      <a:pt x="5536" y="6631"/>
                      <a:pt x="5560" y="6629"/>
                    </a:cubicBezTo>
                    <a:lnTo>
                      <a:pt x="6664" y="6502"/>
                    </a:lnTo>
                    <a:lnTo>
                      <a:pt x="7754" y="7424"/>
                    </a:lnTo>
                    <a:lnTo>
                      <a:pt x="7427" y="8324"/>
                    </a:lnTo>
                    <a:cubicBezTo>
                      <a:pt x="7406" y="8380"/>
                      <a:pt x="7413" y="8443"/>
                      <a:pt x="7445" y="8496"/>
                    </a:cubicBezTo>
                    <a:lnTo>
                      <a:pt x="7603" y="8767"/>
                    </a:lnTo>
                    <a:cubicBezTo>
                      <a:pt x="7645" y="8841"/>
                      <a:pt x="7709" y="8872"/>
                      <a:pt x="7772" y="8872"/>
                    </a:cubicBezTo>
                    <a:cubicBezTo>
                      <a:pt x="7914" y="8872"/>
                      <a:pt x="8053" y="8720"/>
                      <a:pt x="7951" y="8559"/>
                    </a:cubicBezTo>
                    <a:lnTo>
                      <a:pt x="7838" y="8373"/>
                    </a:lnTo>
                    <a:lnTo>
                      <a:pt x="8289" y="7135"/>
                    </a:lnTo>
                    <a:lnTo>
                      <a:pt x="10128" y="7399"/>
                    </a:lnTo>
                    <a:lnTo>
                      <a:pt x="11749" y="8531"/>
                    </a:lnTo>
                    <a:cubicBezTo>
                      <a:pt x="11861" y="8609"/>
                      <a:pt x="11879" y="8763"/>
                      <a:pt x="11794" y="8869"/>
                    </a:cubicBezTo>
                    <a:lnTo>
                      <a:pt x="8710" y="12530"/>
                    </a:lnTo>
                    <a:cubicBezTo>
                      <a:pt x="8708" y="12534"/>
                      <a:pt x="8704" y="12535"/>
                      <a:pt x="8700" y="12535"/>
                    </a:cubicBezTo>
                    <a:cubicBezTo>
                      <a:pt x="8697" y="12535"/>
                      <a:pt x="8694" y="12534"/>
                      <a:pt x="8693" y="12533"/>
                    </a:cubicBezTo>
                    <a:lnTo>
                      <a:pt x="8464" y="12368"/>
                    </a:lnTo>
                    <a:cubicBezTo>
                      <a:pt x="8461" y="12364"/>
                      <a:pt x="8457" y="12361"/>
                      <a:pt x="8461" y="12354"/>
                    </a:cubicBezTo>
                    <a:lnTo>
                      <a:pt x="8865" y="10184"/>
                    </a:lnTo>
                    <a:cubicBezTo>
                      <a:pt x="8876" y="10135"/>
                      <a:pt x="8865" y="10086"/>
                      <a:pt x="8841" y="10043"/>
                    </a:cubicBezTo>
                    <a:lnTo>
                      <a:pt x="8366" y="9252"/>
                    </a:lnTo>
                    <a:cubicBezTo>
                      <a:pt x="8323" y="9184"/>
                      <a:pt x="8262" y="9156"/>
                      <a:pt x="8201" y="9156"/>
                    </a:cubicBezTo>
                    <a:cubicBezTo>
                      <a:pt x="8064" y="9156"/>
                      <a:pt x="7931" y="9301"/>
                      <a:pt x="8021" y="9460"/>
                    </a:cubicBezTo>
                    <a:lnTo>
                      <a:pt x="8454" y="10184"/>
                    </a:lnTo>
                    <a:lnTo>
                      <a:pt x="8063" y="12280"/>
                    </a:lnTo>
                    <a:cubicBezTo>
                      <a:pt x="8035" y="12438"/>
                      <a:pt x="8099" y="12600"/>
                      <a:pt x="8229" y="12695"/>
                    </a:cubicBezTo>
                    <a:lnTo>
                      <a:pt x="8454" y="12860"/>
                    </a:lnTo>
                    <a:cubicBezTo>
                      <a:pt x="8527" y="12913"/>
                      <a:pt x="8613" y="12939"/>
                      <a:pt x="8699" y="12939"/>
                    </a:cubicBezTo>
                    <a:cubicBezTo>
                      <a:pt x="8818" y="12939"/>
                      <a:pt x="8936" y="12889"/>
                      <a:pt x="9020" y="12793"/>
                    </a:cubicBezTo>
                    <a:lnTo>
                      <a:pt x="12100" y="9129"/>
                    </a:lnTo>
                    <a:cubicBezTo>
                      <a:pt x="12343" y="8844"/>
                      <a:pt x="12287" y="8415"/>
                      <a:pt x="11981" y="8204"/>
                    </a:cubicBezTo>
                    <a:lnTo>
                      <a:pt x="10321" y="7044"/>
                    </a:lnTo>
                    <a:cubicBezTo>
                      <a:pt x="10293" y="7026"/>
                      <a:pt x="10261" y="7016"/>
                      <a:pt x="10233" y="7012"/>
                    </a:cubicBezTo>
                    <a:lnTo>
                      <a:pt x="8183" y="6713"/>
                    </a:lnTo>
                    <a:cubicBezTo>
                      <a:pt x="8173" y="6712"/>
                      <a:pt x="8164" y="6711"/>
                      <a:pt x="8154" y="6711"/>
                    </a:cubicBezTo>
                    <a:cubicBezTo>
                      <a:pt x="8070" y="6711"/>
                      <a:pt x="7993" y="6765"/>
                      <a:pt x="7961" y="6847"/>
                    </a:cubicBezTo>
                    <a:lnTo>
                      <a:pt x="7898" y="7023"/>
                    </a:lnTo>
                    <a:lnTo>
                      <a:pt x="6854" y="6140"/>
                    </a:lnTo>
                    <a:cubicBezTo>
                      <a:pt x="6818" y="6110"/>
                      <a:pt x="6771" y="6093"/>
                      <a:pt x="6726" y="6093"/>
                    </a:cubicBezTo>
                    <a:cubicBezTo>
                      <a:pt x="6718" y="6093"/>
                      <a:pt x="6710" y="6093"/>
                      <a:pt x="6703" y="6094"/>
                    </a:cubicBezTo>
                    <a:lnTo>
                      <a:pt x="5925" y="6182"/>
                    </a:lnTo>
                    <a:lnTo>
                      <a:pt x="5894" y="5511"/>
                    </a:lnTo>
                    <a:cubicBezTo>
                      <a:pt x="5887" y="5391"/>
                      <a:pt x="5971" y="5289"/>
                      <a:pt x="6087" y="5272"/>
                    </a:cubicBezTo>
                    <a:lnTo>
                      <a:pt x="7476" y="5047"/>
                    </a:lnTo>
                    <a:lnTo>
                      <a:pt x="7494" y="5546"/>
                    </a:lnTo>
                    <a:cubicBezTo>
                      <a:pt x="7497" y="5655"/>
                      <a:pt x="7585" y="5739"/>
                      <a:pt x="7694" y="5739"/>
                    </a:cubicBezTo>
                    <a:lnTo>
                      <a:pt x="7701" y="5739"/>
                    </a:lnTo>
                    <a:cubicBezTo>
                      <a:pt x="7814" y="5736"/>
                      <a:pt x="7902" y="5644"/>
                      <a:pt x="7898" y="5532"/>
                    </a:cubicBezTo>
                    <a:lnTo>
                      <a:pt x="7874" y="4885"/>
                    </a:lnTo>
                    <a:lnTo>
                      <a:pt x="8686" y="3960"/>
                    </a:lnTo>
                    <a:cubicBezTo>
                      <a:pt x="8820" y="3810"/>
                      <a:pt x="8683" y="3623"/>
                      <a:pt x="8532" y="3623"/>
                    </a:cubicBezTo>
                    <a:cubicBezTo>
                      <a:pt x="8481" y="3623"/>
                      <a:pt x="8428" y="3645"/>
                      <a:pt x="8383" y="3696"/>
                    </a:cubicBezTo>
                    <a:lnTo>
                      <a:pt x="7568" y="4625"/>
                    </a:lnTo>
                    <a:lnTo>
                      <a:pt x="6024" y="4874"/>
                    </a:lnTo>
                    <a:cubicBezTo>
                      <a:pt x="5707" y="4923"/>
                      <a:pt x="5479" y="5208"/>
                      <a:pt x="5493" y="5528"/>
                    </a:cubicBezTo>
                    <a:lnTo>
                      <a:pt x="5528" y="6228"/>
                    </a:lnTo>
                    <a:lnTo>
                      <a:pt x="5514" y="6228"/>
                    </a:lnTo>
                    <a:cubicBezTo>
                      <a:pt x="5506" y="6229"/>
                      <a:pt x="5498" y="6229"/>
                      <a:pt x="5490" y="6229"/>
                    </a:cubicBezTo>
                    <a:cubicBezTo>
                      <a:pt x="5428" y="6229"/>
                      <a:pt x="5368" y="6205"/>
                      <a:pt x="5324" y="6161"/>
                    </a:cubicBezTo>
                    <a:lnTo>
                      <a:pt x="3858" y="4649"/>
                    </a:lnTo>
                    <a:cubicBezTo>
                      <a:pt x="3802" y="4593"/>
                      <a:pt x="3780" y="4512"/>
                      <a:pt x="3798" y="4438"/>
                    </a:cubicBezTo>
                    <a:lnTo>
                      <a:pt x="4157" y="2880"/>
                    </a:lnTo>
                    <a:cubicBezTo>
                      <a:pt x="4206" y="2659"/>
                      <a:pt x="4167" y="2430"/>
                      <a:pt x="4048" y="2237"/>
                    </a:cubicBezTo>
                    <a:lnTo>
                      <a:pt x="3714" y="1709"/>
                    </a:lnTo>
                    <a:cubicBezTo>
                      <a:pt x="4034" y="1467"/>
                      <a:pt x="4375" y="1256"/>
                      <a:pt x="4733" y="1076"/>
                    </a:cubicBezTo>
                    <a:lnTo>
                      <a:pt x="5008" y="1509"/>
                    </a:lnTo>
                    <a:cubicBezTo>
                      <a:pt x="5045" y="1569"/>
                      <a:pt x="5110" y="1603"/>
                      <a:pt x="5177" y="1603"/>
                    </a:cubicBezTo>
                    <a:cubicBezTo>
                      <a:pt x="5204" y="1603"/>
                      <a:pt x="5231" y="1597"/>
                      <a:pt x="5257" y="1586"/>
                    </a:cubicBezTo>
                    <a:lnTo>
                      <a:pt x="6207" y="1182"/>
                    </a:lnTo>
                    <a:lnTo>
                      <a:pt x="7107" y="1147"/>
                    </a:lnTo>
                    <a:cubicBezTo>
                      <a:pt x="7109" y="1147"/>
                      <a:pt x="7111" y="1147"/>
                      <a:pt x="7113" y="1147"/>
                    </a:cubicBezTo>
                    <a:cubicBezTo>
                      <a:pt x="7180" y="1147"/>
                      <a:pt x="7233" y="1205"/>
                      <a:pt x="7223" y="1273"/>
                    </a:cubicBezTo>
                    <a:cubicBezTo>
                      <a:pt x="7220" y="1312"/>
                      <a:pt x="7195" y="1344"/>
                      <a:pt x="7160" y="1361"/>
                    </a:cubicBezTo>
                    <a:lnTo>
                      <a:pt x="6369" y="1745"/>
                    </a:lnTo>
                    <a:cubicBezTo>
                      <a:pt x="6224" y="1815"/>
                      <a:pt x="6217" y="2022"/>
                      <a:pt x="6358" y="2100"/>
                    </a:cubicBezTo>
                    <a:lnTo>
                      <a:pt x="7624" y="2828"/>
                    </a:lnTo>
                    <a:cubicBezTo>
                      <a:pt x="7656" y="2847"/>
                      <a:pt x="7690" y="2856"/>
                      <a:pt x="7724" y="2856"/>
                    </a:cubicBezTo>
                    <a:cubicBezTo>
                      <a:pt x="7804" y="2856"/>
                      <a:pt x="7880" y="2808"/>
                      <a:pt x="7912" y="2729"/>
                    </a:cubicBezTo>
                    <a:lnTo>
                      <a:pt x="8229" y="1927"/>
                    </a:lnTo>
                    <a:lnTo>
                      <a:pt x="9628" y="2800"/>
                    </a:lnTo>
                    <a:cubicBezTo>
                      <a:pt x="9635" y="2807"/>
                      <a:pt x="9635" y="2821"/>
                      <a:pt x="9625" y="2824"/>
                    </a:cubicBezTo>
                    <a:lnTo>
                      <a:pt x="9009" y="3028"/>
                    </a:lnTo>
                    <a:cubicBezTo>
                      <a:pt x="8778" y="3104"/>
                      <a:pt x="8858" y="3423"/>
                      <a:pt x="9064" y="3423"/>
                    </a:cubicBezTo>
                    <a:cubicBezTo>
                      <a:pt x="9087" y="3423"/>
                      <a:pt x="9111" y="3420"/>
                      <a:pt x="9136" y="3411"/>
                    </a:cubicBezTo>
                    <a:lnTo>
                      <a:pt x="9751" y="3207"/>
                    </a:lnTo>
                    <a:cubicBezTo>
                      <a:pt x="10085" y="3095"/>
                      <a:pt x="10138" y="2641"/>
                      <a:pt x="9839" y="2455"/>
                    </a:cubicBezTo>
                    <a:lnTo>
                      <a:pt x="8236" y="1460"/>
                    </a:lnTo>
                    <a:cubicBezTo>
                      <a:pt x="8201" y="1439"/>
                      <a:pt x="8164" y="1429"/>
                      <a:pt x="8127" y="1429"/>
                    </a:cubicBezTo>
                    <a:cubicBezTo>
                      <a:pt x="8047" y="1429"/>
                      <a:pt x="7972" y="1475"/>
                      <a:pt x="7940" y="1555"/>
                    </a:cubicBezTo>
                    <a:lnTo>
                      <a:pt x="7624" y="2363"/>
                    </a:lnTo>
                    <a:lnTo>
                      <a:pt x="6889" y="1942"/>
                    </a:lnTo>
                    <a:lnTo>
                      <a:pt x="7336" y="1723"/>
                    </a:lnTo>
                    <a:cubicBezTo>
                      <a:pt x="7557" y="1618"/>
                      <a:pt x="7670" y="1372"/>
                      <a:pt x="7610" y="1133"/>
                    </a:cubicBezTo>
                    <a:cubicBezTo>
                      <a:pt x="7552" y="904"/>
                      <a:pt x="7345" y="742"/>
                      <a:pt x="7111" y="742"/>
                    </a:cubicBezTo>
                    <a:cubicBezTo>
                      <a:pt x="7104" y="742"/>
                      <a:pt x="7097" y="742"/>
                      <a:pt x="7089" y="742"/>
                    </a:cubicBezTo>
                    <a:lnTo>
                      <a:pt x="6154" y="781"/>
                    </a:lnTo>
                    <a:cubicBezTo>
                      <a:pt x="6129" y="785"/>
                      <a:pt x="6105" y="788"/>
                      <a:pt x="6084" y="799"/>
                    </a:cubicBezTo>
                    <a:lnTo>
                      <a:pt x="5257" y="1150"/>
                    </a:lnTo>
                    <a:lnTo>
                      <a:pt x="5103" y="908"/>
                    </a:lnTo>
                    <a:cubicBezTo>
                      <a:pt x="5919" y="564"/>
                      <a:pt x="6771" y="399"/>
                      <a:pt x="7614" y="399"/>
                    </a:cubicBezTo>
                    <a:close/>
                    <a:moveTo>
                      <a:pt x="7612" y="0"/>
                    </a:moveTo>
                    <a:cubicBezTo>
                      <a:pt x="6288" y="0"/>
                      <a:pt x="4956" y="382"/>
                      <a:pt x="3791" y="1161"/>
                    </a:cubicBezTo>
                    <a:cubicBezTo>
                      <a:pt x="1059" y="2986"/>
                      <a:pt x="0" y="6485"/>
                      <a:pt x="1256" y="9519"/>
                    </a:cubicBezTo>
                    <a:cubicBezTo>
                      <a:pt x="2338" y="12129"/>
                      <a:pt x="4874" y="13771"/>
                      <a:pt x="7611" y="13771"/>
                    </a:cubicBezTo>
                    <a:cubicBezTo>
                      <a:pt x="8057" y="13771"/>
                      <a:pt x="8509" y="13727"/>
                      <a:pt x="8960" y="13637"/>
                    </a:cubicBezTo>
                    <a:cubicBezTo>
                      <a:pt x="12181" y="12997"/>
                      <a:pt x="14502" y="10170"/>
                      <a:pt x="14502" y="6886"/>
                    </a:cubicBezTo>
                    <a:cubicBezTo>
                      <a:pt x="14506" y="5057"/>
                      <a:pt x="13781" y="3306"/>
                      <a:pt x="12484" y="2019"/>
                    </a:cubicBezTo>
                    <a:cubicBezTo>
                      <a:pt x="11154" y="687"/>
                      <a:pt x="9390" y="0"/>
                      <a:pt x="7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726" name="Google Shape;3726;p81"/>
            <p:cNvCxnSpPr/>
            <p:nvPr/>
          </p:nvCxnSpPr>
          <p:spPr>
            <a:xfrm>
              <a:off x="7074375" y="1890238"/>
              <a:ext cx="404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27" name="Google Shape;3727;p81"/>
          <p:cNvGrpSpPr/>
          <p:nvPr/>
        </p:nvGrpSpPr>
        <p:grpSpPr>
          <a:xfrm>
            <a:off x="4098150" y="4729274"/>
            <a:ext cx="947700" cy="307200"/>
            <a:chOff x="4098150" y="4729274"/>
            <a:chExt cx="947700" cy="307200"/>
          </a:xfrm>
        </p:grpSpPr>
        <p:sp>
          <p:nvSpPr>
            <p:cNvPr id="3728" name="Google Shape;3728;p81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81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81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81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438;p57">
            <a:extLst>
              <a:ext uri="{FF2B5EF4-FFF2-40B4-BE49-F238E27FC236}">
                <a16:creationId xmlns:a16="http://schemas.microsoft.com/office/drawing/2014/main" id="{1B2BEC71-3D85-1519-41CA-CF5AC67B5EB8}"/>
              </a:ext>
            </a:extLst>
          </p:cNvPr>
          <p:cNvSpPr/>
          <p:nvPr/>
        </p:nvSpPr>
        <p:spPr>
          <a:xfrm>
            <a:off x="1721660" y="177177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Google Shape;438;p57">
            <a:extLst>
              <a:ext uri="{FF2B5EF4-FFF2-40B4-BE49-F238E27FC236}">
                <a16:creationId xmlns:a16="http://schemas.microsoft.com/office/drawing/2014/main" id="{CA588BD1-1B08-D374-1152-B0ACE9C0BDDF}"/>
              </a:ext>
            </a:extLst>
          </p:cNvPr>
          <p:cNvSpPr/>
          <p:nvPr/>
        </p:nvSpPr>
        <p:spPr>
          <a:xfrm>
            <a:off x="4405568" y="1775857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Google Shape;438;p57">
            <a:extLst>
              <a:ext uri="{FF2B5EF4-FFF2-40B4-BE49-F238E27FC236}">
                <a16:creationId xmlns:a16="http://schemas.microsoft.com/office/drawing/2014/main" id="{7389493D-5E5C-AFDF-0C37-876443089AB7}"/>
              </a:ext>
            </a:extLst>
          </p:cNvPr>
          <p:cNvSpPr/>
          <p:nvPr/>
        </p:nvSpPr>
        <p:spPr>
          <a:xfrm>
            <a:off x="7077956" y="177177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oogle Shape;5194;p97">
            <a:extLst>
              <a:ext uri="{FF2B5EF4-FFF2-40B4-BE49-F238E27FC236}">
                <a16:creationId xmlns:a16="http://schemas.microsoft.com/office/drawing/2014/main" id="{9C7D25F8-FA58-AD39-C794-7793CDF73AC1}"/>
              </a:ext>
            </a:extLst>
          </p:cNvPr>
          <p:cNvGrpSpPr/>
          <p:nvPr/>
        </p:nvGrpSpPr>
        <p:grpSpPr>
          <a:xfrm>
            <a:off x="6975287" y="3753825"/>
            <a:ext cx="607224" cy="422310"/>
            <a:chOff x="5758990" y="2726546"/>
            <a:chExt cx="391341" cy="328447"/>
          </a:xfrm>
        </p:grpSpPr>
        <p:sp>
          <p:nvSpPr>
            <p:cNvPr id="6" name="Google Shape;5195;p97">
              <a:extLst>
                <a:ext uri="{FF2B5EF4-FFF2-40B4-BE49-F238E27FC236}">
                  <a16:creationId xmlns:a16="http://schemas.microsoft.com/office/drawing/2014/main" id="{AEA79501-08AA-F8F7-2F08-FAE2141CC715}"/>
                </a:ext>
              </a:extLst>
            </p:cNvPr>
            <p:cNvSpPr/>
            <p:nvPr/>
          </p:nvSpPr>
          <p:spPr>
            <a:xfrm>
              <a:off x="5941795" y="2804075"/>
              <a:ext cx="199303" cy="181494"/>
            </a:xfrm>
            <a:custGeom>
              <a:avLst/>
              <a:gdLst/>
              <a:ahLst/>
              <a:cxnLst/>
              <a:rect l="l" t="t" r="r" b="b"/>
              <a:pathLst>
                <a:path w="7599" h="6920" extrusionOk="0">
                  <a:moveTo>
                    <a:pt x="4783" y="1"/>
                  </a:moveTo>
                  <a:lnTo>
                    <a:pt x="3325" y="1122"/>
                  </a:lnTo>
                  <a:lnTo>
                    <a:pt x="2108" y="718"/>
                  </a:lnTo>
                  <a:lnTo>
                    <a:pt x="0" y="2431"/>
                  </a:lnTo>
                  <a:lnTo>
                    <a:pt x="3248" y="6920"/>
                  </a:lnTo>
                  <a:lnTo>
                    <a:pt x="7598" y="3831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96;p97">
              <a:extLst>
                <a:ext uri="{FF2B5EF4-FFF2-40B4-BE49-F238E27FC236}">
                  <a16:creationId xmlns:a16="http://schemas.microsoft.com/office/drawing/2014/main" id="{4C964762-70D9-481E-3870-A4BAFA6A30C6}"/>
                </a:ext>
              </a:extLst>
            </p:cNvPr>
            <p:cNvSpPr/>
            <p:nvPr/>
          </p:nvSpPr>
          <p:spPr>
            <a:xfrm>
              <a:off x="6029369" y="2732133"/>
              <a:ext cx="112857" cy="200063"/>
            </a:xfrm>
            <a:custGeom>
              <a:avLst/>
              <a:gdLst/>
              <a:ahLst/>
              <a:cxnLst/>
              <a:rect l="l" t="t" r="r" b="b"/>
              <a:pathLst>
                <a:path w="4303" h="7628" extrusionOk="0">
                  <a:moveTo>
                    <a:pt x="4303" y="1"/>
                  </a:moveTo>
                  <a:lnTo>
                    <a:pt x="1" y="2763"/>
                  </a:lnTo>
                  <a:lnTo>
                    <a:pt x="3706" y="7628"/>
                  </a:lnTo>
                  <a:lnTo>
                    <a:pt x="4303" y="7151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97;p97">
              <a:extLst>
                <a:ext uri="{FF2B5EF4-FFF2-40B4-BE49-F238E27FC236}">
                  <a16:creationId xmlns:a16="http://schemas.microsoft.com/office/drawing/2014/main" id="{9ECC5048-D14E-32FB-4D3F-666657D9AECD}"/>
                </a:ext>
              </a:extLst>
            </p:cNvPr>
            <p:cNvSpPr/>
            <p:nvPr/>
          </p:nvSpPr>
          <p:spPr>
            <a:xfrm>
              <a:off x="5954804" y="2864031"/>
              <a:ext cx="151569" cy="100792"/>
            </a:xfrm>
            <a:custGeom>
              <a:avLst/>
              <a:gdLst/>
              <a:ahLst/>
              <a:cxnLst/>
              <a:rect l="l" t="t" r="r" b="b"/>
              <a:pathLst>
                <a:path w="5779" h="3843" extrusionOk="0">
                  <a:moveTo>
                    <a:pt x="664" y="0"/>
                  </a:moveTo>
                  <a:lnTo>
                    <a:pt x="0" y="1218"/>
                  </a:lnTo>
                  <a:lnTo>
                    <a:pt x="4658" y="3758"/>
                  </a:lnTo>
                  <a:cubicBezTo>
                    <a:pt x="4763" y="3815"/>
                    <a:pt x="4877" y="3842"/>
                    <a:pt x="4989" y="3842"/>
                  </a:cubicBezTo>
                  <a:cubicBezTo>
                    <a:pt x="5236" y="3842"/>
                    <a:pt x="5475" y="3711"/>
                    <a:pt x="5601" y="3479"/>
                  </a:cubicBezTo>
                  <a:cubicBezTo>
                    <a:pt x="5779" y="3142"/>
                    <a:pt x="5659" y="2724"/>
                    <a:pt x="5322" y="2541"/>
                  </a:cubicBezTo>
                  <a:lnTo>
                    <a:pt x="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98;p97">
              <a:extLst>
                <a:ext uri="{FF2B5EF4-FFF2-40B4-BE49-F238E27FC236}">
                  <a16:creationId xmlns:a16="http://schemas.microsoft.com/office/drawing/2014/main" id="{723A6582-88D6-71CC-C8CE-5B9901F714F5}"/>
                </a:ext>
              </a:extLst>
            </p:cNvPr>
            <p:cNvSpPr/>
            <p:nvPr/>
          </p:nvSpPr>
          <p:spPr>
            <a:xfrm>
              <a:off x="5926767" y="2890154"/>
              <a:ext cx="151595" cy="100792"/>
            </a:xfrm>
            <a:custGeom>
              <a:avLst/>
              <a:gdLst/>
              <a:ahLst/>
              <a:cxnLst/>
              <a:rect l="l" t="t" r="r" b="b"/>
              <a:pathLst>
                <a:path w="5780" h="3843" extrusionOk="0">
                  <a:moveTo>
                    <a:pt x="660" y="0"/>
                  </a:moveTo>
                  <a:lnTo>
                    <a:pt x="1" y="1218"/>
                  </a:lnTo>
                  <a:lnTo>
                    <a:pt x="4659" y="3758"/>
                  </a:lnTo>
                  <a:cubicBezTo>
                    <a:pt x="4764" y="3815"/>
                    <a:pt x="4877" y="3842"/>
                    <a:pt x="4988" y="3842"/>
                  </a:cubicBezTo>
                  <a:cubicBezTo>
                    <a:pt x="5234" y="3842"/>
                    <a:pt x="5471" y="3711"/>
                    <a:pt x="5597" y="3479"/>
                  </a:cubicBezTo>
                  <a:cubicBezTo>
                    <a:pt x="5780" y="3142"/>
                    <a:pt x="5655" y="2724"/>
                    <a:pt x="5323" y="2541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99;p97">
              <a:extLst>
                <a:ext uri="{FF2B5EF4-FFF2-40B4-BE49-F238E27FC236}">
                  <a16:creationId xmlns:a16="http://schemas.microsoft.com/office/drawing/2014/main" id="{DD36C57B-BEC4-3AE4-B18B-48ECCFCC916C}"/>
                </a:ext>
              </a:extLst>
            </p:cNvPr>
            <p:cNvSpPr/>
            <p:nvPr/>
          </p:nvSpPr>
          <p:spPr>
            <a:xfrm>
              <a:off x="5898756" y="2916276"/>
              <a:ext cx="151726" cy="100687"/>
            </a:xfrm>
            <a:custGeom>
              <a:avLst/>
              <a:gdLst/>
              <a:ahLst/>
              <a:cxnLst/>
              <a:rect l="l" t="t" r="r" b="b"/>
              <a:pathLst>
                <a:path w="5785" h="3839" extrusionOk="0">
                  <a:moveTo>
                    <a:pt x="665" y="0"/>
                  </a:moveTo>
                  <a:lnTo>
                    <a:pt x="1" y="1218"/>
                  </a:lnTo>
                  <a:lnTo>
                    <a:pt x="4663" y="3753"/>
                  </a:lnTo>
                  <a:cubicBezTo>
                    <a:pt x="4768" y="3811"/>
                    <a:pt x="4882" y="3839"/>
                    <a:pt x="4995" y="3839"/>
                  </a:cubicBezTo>
                  <a:cubicBezTo>
                    <a:pt x="5239" y="3839"/>
                    <a:pt x="5476" y="3710"/>
                    <a:pt x="5602" y="3479"/>
                  </a:cubicBezTo>
                  <a:cubicBezTo>
                    <a:pt x="5784" y="3142"/>
                    <a:pt x="5659" y="2724"/>
                    <a:pt x="5322" y="2541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00;p97">
              <a:extLst>
                <a:ext uri="{FF2B5EF4-FFF2-40B4-BE49-F238E27FC236}">
                  <a16:creationId xmlns:a16="http://schemas.microsoft.com/office/drawing/2014/main" id="{4EA1849C-3EB0-1AA3-A5EC-057CE232F207}"/>
                </a:ext>
              </a:extLst>
            </p:cNvPr>
            <p:cNvSpPr/>
            <p:nvPr/>
          </p:nvSpPr>
          <p:spPr>
            <a:xfrm>
              <a:off x="5870876" y="2942399"/>
              <a:ext cx="151595" cy="100661"/>
            </a:xfrm>
            <a:custGeom>
              <a:avLst/>
              <a:gdLst/>
              <a:ahLst/>
              <a:cxnLst/>
              <a:rect l="l" t="t" r="r" b="b"/>
              <a:pathLst>
                <a:path w="5780" h="3838" extrusionOk="0">
                  <a:moveTo>
                    <a:pt x="659" y="0"/>
                  </a:moveTo>
                  <a:lnTo>
                    <a:pt x="0" y="1213"/>
                  </a:lnTo>
                  <a:lnTo>
                    <a:pt x="4658" y="3753"/>
                  </a:lnTo>
                  <a:cubicBezTo>
                    <a:pt x="4762" y="3811"/>
                    <a:pt x="4875" y="3838"/>
                    <a:pt x="4986" y="3838"/>
                  </a:cubicBezTo>
                  <a:cubicBezTo>
                    <a:pt x="5232" y="3838"/>
                    <a:pt x="5471" y="3707"/>
                    <a:pt x="5596" y="3479"/>
                  </a:cubicBezTo>
                  <a:cubicBezTo>
                    <a:pt x="5779" y="3142"/>
                    <a:pt x="5654" y="2724"/>
                    <a:pt x="5317" y="254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01;p97">
              <a:extLst>
                <a:ext uri="{FF2B5EF4-FFF2-40B4-BE49-F238E27FC236}">
                  <a16:creationId xmlns:a16="http://schemas.microsoft.com/office/drawing/2014/main" id="{010BB31E-099F-BFE4-B5B9-82BA1841B7C7}"/>
                </a:ext>
              </a:extLst>
            </p:cNvPr>
            <p:cNvSpPr/>
            <p:nvPr/>
          </p:nvSpPr>
          <p:spPr>
            <a:xfrm>
              <a:off x="5779237" y="2816821"/>
              <a:ext cx="193008" cy="174806"/>
            </a:xfrm>
            <a:custGeom>
              <a:avLst/>
              <a:gdLst/>
              <a:ahLst/>
              <a:cxnLst/>
              <a:rect l="l" t="t" r="r" b="b"/>
              <a:pathLst>
                <a:path w="7359" h="6665" extrusionOk="0">
                  <a:moveTo>
                    <a:pt x="2306" y="1"/>
                  </a:moveTo>
                  <a:lnTo>
                    <a:pt x="1" y="4153"/>
                  </a:lnTo>
                  <a:lnTo>
                    <a:pt x="4707" y="6665"/>
                  </a:lnTo>
                  <a:lnTo>
                    <a:pt x="7358" y="1805"/>
                  </a:lnTo>
                  <a:lnTo>
                    <a:pt x="4971" y="799"/>
                  </a:lnTo>
                  <a:lnTo>
                    <a:pt x="3894" y="92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02;p97">
              <a:extLst>
                <a:ext uri="{FF2B5EF4-FFF2-40B4-BE49-F238E27FC236}">
                  <a16:creationId xmlns:a16="http://schemas.microsoft.com/office/drawing/2014/main" id="{00525F7F-8984-39D9-13C7-CA60FAF84B44}"/>
                </a:ext>
              </a:extLst>
            </p:cNvPr>
            <p:cNvSpPr/>
            <p:nvPr/>
          </p:nvSpPr>
          <p:spPr>
            <a:xfrm>
              <a:off x="5779225" y="2797250"/>
              <a:ext cx="97977" cy="154023"/>
            </a:xfrm>
            <a:custGeom>
              <a:avLst/>
              <a:gdLst/>
              <a:ahLst/>
              <a:cxnLst/>
              <a:rect l="l" t="t" r="r" b="b"/>
              <a:pathLst>
                <a:path w="4057" h="5872" extrusionOk="0">
                  <a:moveTo>
                    <a:pt x="3056" y="1"/>
                  </a:moveTo>
                  <a:lnTo>
                    <a:pt x="1" y="5294"/>
                  </a:lnTo>
                  <a:lnTo>
                    <a:pt x="1001" y="5871"/>
                  </a:lnTo>
                  <a:lnTo>
                    <a:pt x="4057" y="578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03;p97">
              <a:extLst>
                <a:ext uri="{FF2B5EF4-FFF2-40B4-BE49-F238E27FC236}">
                  <a16:creationId xmlns:a16="http://schemas.microsoft.com/office/drawing/2014/main" id="{844D90EA-3EFE-EDAC-044E-01D81C646DFA}"/>
                </a:ext>
              </a:extLst>
            </p:cNvPr>
            <p:cNvSpPr/>
            <p:nvPr/>
          </p:nvSpPr>
          <p:spPr>
            <a:xfrm>
              <a:off x="5770923" y="2902638"/>
              <a:ext cx="45715" cy="48731"/>
            </a:xfrm>
            <a:custGeom>
              <a:avLst/>
              <a:gdLst/>
              <a:ahLst/>
              <a:cxnLst/>
              <a:rect l="l" t="t" r="r" b="b"/>
              <a:pathLst>
                <a:path w="1743" h="1858" extrusionOk="0">
                  <a:moveTo>
                    <a:pt x="737" y="1"/>
                  </a:moveTo>
                  <a:lnTo>
                    <a:pt x="0" y="1281"/>
                  </a:lnTo>
                  <a:lnTo>
                    <a:pt x="996" y="1858"/>
                  </a:lnTo>
                  <a:lnTo>
                    <a:pt x="1742" y="5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04;p97">
              <a:extLst>
                <a:ext uri="{FF2B5EF4-FFF2-40B4-BE49-F238E27FC236}">
                  <a16:creationId xmlns:a16="http://schemas.microsoft.com/office/drawing/2014/main" id="{A6C06415-042D-788F-6AC3-1BD64687766F}"/>
                </a:ext>
              </a:extLst>
            </p:cNvPr>
            <p:cNvSpPr/>
            <p:nvPr/>
          </p:nvSpPr>
          <p:spPr>
            <a:xfrm>
              <a:off x="5818998" y="2916958"/>
              <a:ext cx="81436" cy="65411"/>
            </a:xfrm>
            <a:custGeom>
              <a:avLst/>
              <a:gdLst/>
              <a:ahLst/>
              <a:cxnLst/>
              <a:rect l="l" t="t" r="r" b="b"/>
              <a:pathLst>
                <a:path w="3105" h="2494" extrusionOk="0">
                  <a:moveTo>
                    <a:pt x="2321" y="1"/>
                  </a:moveTo>
                  <a:cubicBezTo>
                    <a:pt x="2180" y="1"/>
                    <a:pt x="2038" y="44"/>
                    <a:pt x="1916" y="133"/>
                  </a:cubicBezTo>
                  <a:lnTo>
                    <a:pt x="386" y="1240"/>
                  </a:lnTo>
                  <a:cubicBezTo>
                    <a:pt x="73" y="1461"/>
                    <a:pt x="1" y="1894"/>
                    <a:pt x="227" y="2207"/>
                  </a:cubicBezTo>
                  <a:cubicBezTo>
                    <a:pt x="364" y="2393"/>
                    <a:pt x="574" y="2493"/>
                    <a:pt x="788" y="2493"/>
                  </a:cubicBezTo>
                  <a:cubicBezTo>
                    <a:pt x="929" y="2493"/>
                    <a:pt x="1070" y="2450"/>
                    <a:pt x="1194" y="2361"/>
                  </a:cubicBezTo>
                  <a:lnTo>
                    <a:pt x="2724" y="1254"/>
                  </a:lnTo>
                  <a:cubicBezTo>
                    <a:pt x="3042" y="1028"/>
                    <a:pt x="3104" y="581"/>
                    <a:pt x="2868" y="273"/>
                  </a:cubicBezTo>
                  <a:cubicBezTo>
                    <a:pt x="2734" y="95"/>
                    <a:pt x="2529" y="1"/>
                    <a:pt x="2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05;p97">
              <a:extLst>
                <a:ext uri="{FF2B5EF4-FFF2-40B4-BE49-F238E27FC236}">
                  <a16:creationId xmlns:a16="http://schemas.microsoft.com/office/drawing/2014/main" id="{109A11C3-3666-AAC4-CC04-DF226DBE900B}"/>
                </a:ext>
              </a:extLst>
            </p:cNvPr>
            <p:cNvSpPr/>
            <p:nvPr/>
          </p:nvSpPr>
          <p:spPr>
            <a:xfrm>
              <a:off x="5850288" y="2945730"/>
              <a:ext cx="72362" cy="58933"/>
            </a:xfrm>
            <a:custGeom>
              <a:avLst/>
              <a:gdLst/>
              <a:ahLst/>
              <a:cxnLst/>
              <a:rect l="l" t="t" r="r" b="b"/>
              <a:pathLst>
                <a:path w="2759" h="2247" extrusionOk="0">
                  <a:moveTo>
                    <a:pt x="1970" y="1"/>
                  </a:moveTo>
                  <a:cubicBezTo>
                    <a:pt x="1829" y="1"/>
                    <a:pt x="1687" y="44"/>
                    <a:pt x="1565" y="133"/>
                  </a:cubicBezTo>
                  <a:lnTo>
                    <a:pt x="391" y="985"/>
                  </a:lnTo>
                  <a:cubicBezTo>
                    <a:pt x="73" y="1211"/>
                    <a:pt x="1" y="1654"/>
                    <a:pt x="227" y="1971"/>
                  </a:cubicBezTo>
                  <a:cubicBezTo>
                    <a:pt x="366" y="2150"/>
                    <a:pt x="574" y="2246"/>
                    <a:pt x="785" y="2246"/>
                  </a:cubicBezTo>
                  <a:cubicBezTo>
                    <a:pt x="925" y="2246"/>
                    <a:pt x="1067" y="2204"/>
                    <a:pt x="1189" y="2116"/>
                  </a:cubicBezTo>
                  <a:lnTo>
                    <a:pt x="2378" y="1254"/>
                  </a:lnTo>
                  <a:cubicBezTo>
                    <a:pt x="2691" y="1023"/>
                    <a:pt x="2758" y="581"/>
                    <a:pt x="2522" y="273"/>
                  </a:cubicBezTo>
                  <a:cubicBezTo>
                    <a:pt x="2385" y="95"/>
                    <a:pt x="2178" y="1"/>
                    <a:pt x="1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06;p97">
              <a:extLst>
                <a:ext uri="{FF2B5EF4-FFF2-40B4-BE49-F238E27FC236}">
                  <a16:creationId xmlns:a16="http://schemas.microsoft.com/office/drawing/2014/main" id="{7E6FAC29-B05F-D515-2B93-478771C0A60D}"/>
                </a:ext>
              </a:extLst>
            </p:cNvPr>
            <p:cNvSpPr/>
            <p:nvPr/>
          </p:nvSpPr>
          <p:spPr>
            <a:xfrm>
              <a:off x="5881210" y="2974606"/>
              <a:ext cx="63523" cy="52376"/>
            </a:xfrm>
            <a:custGeom>
              <a:avLst/>
              <a:gdLst/>
              <a:ahLst/>
              <a:cxnLst/>
              <a:rect l="l" t="t" r="r" b="b"/>
              <a:pathLst>
                <a:path w="2422" h="1997" extrusionOk="0">
                  <a:moveTo>
                    <a:pt x="1631" y="0"/>
                  </a:moveTo>
                  <a:cubicBezTo>
                    <a:pt x="1491" y="0"/>
                    <a:pt x="1350" y="42"/>
                    <a:pt x="1228" y="129"/>
                  </a:cubicBezTo>
                  <a:lnTo>
                    <a:pt x="381" y="740"/>
                  </a:lnTo>
                  <a:cubicBezTo>
                    <a:pt x="73" y="966"/>
                    <a:pt x="1" y="1399"/>
                    <a:pt x="227" y="1707"/>
                  </a:cubicBezTo>
                  <a:cubicBezTo>
                    <a:pt x="361" y="1897"/>
                    <a:pt x="572" y="1996"/>
                    <a:pt x="788" y="1996"/>
                  </a:cubicBezTo>
                  <a:cubicBezTo>
                    <a:pt x="928" y="1996"/>
                    <a:pt x="1071" y="1954"/>
                    <a:pt x="1194" y="1866"/>
                  </a:cubicBezTo>
                  <a:lnTo>
                    <a:pt x="2041" y="1250"/>
                  </a:lnTo>
                  <a:cubicBezTo>
                    <a:pt x="2354" y="1024"/>
                    <a:pt x="2421" y="577"/>
                    <a:pt x="2181" y="269"/>
                  </a:cubicBezTo>
                  <a:cubicBezTo>
                    <a:pt x="2045" y="93"/>
                    <a:pt x="1839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07;p97">
              <a:extLst>
                <a:ext uri="{FF2B5EF4-FFF2-40B4-BE49-F238E27FC236}">
                  <a16:creationId xmlns:a16="http://schemas.microsoft.com/office/drawing/2014/main" id="{843FCD09-2290-10F1-A192-910C7F76E685}"/>
                </a:ext>
              </a:extLst>
            </p:cNvPr>
            <p:cNvSpPr/>
            <p:nvPr/>
          </p:nvSpPr>
          <p:spPr>
            <a:xfrm>
              <a:off x="5912394" y="3003404"/>
              <a:ext cx="54422" cy="45846"/>
            </a:xfrm>
            <a:custGeom>
              <a:avLst/>
              <a:gdLst/>
              <a:ahLst/>
              <a:cxnLst/>
              <a:rect l="l" t="t" r="r" b="b"/>
              <a:pathLst>
                <a:path w="2075" h="1748" extrusionOk="0">
                  <a:moveTo>
                    <a:pt x="1291" y="0"/>
                  </a:moveTo>
                  <a:cubicBezTo>
                    <a:pt x="1150" y="0"/>
                    <a:pt x="1009" y="43"/>
                    <a:pt x="886" y="133"/>
                  </a:cubicBezTo>
                  <a:lnTo>
                    <a:pt x="380" y="494"/>
                  </a:lnTo>
                  <a:cubicBezTo>
                    <a:pt x="68" y="720"/>
                    <a:pt x="0" y="1153"/>
                    <a:pt x="222" y="1461"/>
                  </a:cubicBezTo>
                  <a:cubicBezTo>
                    <a:pt x="358" y="1647"/>
                    <a:pt x="571" y="1747"/>
                    <a:pt x="785" y="1747"/>
                  </a:cubicBezTo>
                  <a:cubicBezTo>
                    <a:pt x="926" y="1747"/>
                    <a:pt x="1067" y="1705"/>
                    <a:pt x="1189" y="1615"/>
                  </a:cubicBezTo>
                  <a:lnTo>
                    <a:pt x="1694" y="1254"/>
                  </a:lnTo>
                  <a:cubicBezTo>
                    <a:pt x="2012" y="1023"/>
                    <a:pt x="2074" y="581"/>
                    <a:pt x="1838" y="268"/>
                  </a:cubicBezTo>
                  <a:cubicBezTo>
                    <a:pt x="1701" y="93"/>
                    <a:pt x="1497" y="0"/>
                    <a:pt x="1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08;p97">
              <a:extLst>
                <a:ext uri="{FF2B5EF4-FFF2-40B4-BE49-F238E27FC236}">
                  <a16:creationId xmlns:a16="http://schemas.microsoft.com/office/drawing/2014/main" id="{B0763E86-C889-6102-7A7D-1137F00B2A29}"/>
                </a:ext>
              </a:extLst>
            </p:cNvPr>
            <p:cNvSpPr/>
            <p:nvPr/>
          </p:nvSpPr>
          <p:spPr>
            <a:xfrm>
              <a:off x="5918322" y="2822880"/>
              <a:ext cx="78787" cy="121066"/>
            </a:xfrm>
            <a:custGeom>
              <a:avLst/>
              <a:gdLst/>
              <a:ahLst/>
              <a:cxnLst/>
              <a:rect l="l" t="t" r="r" b="b"/>
              <a:pathLst>
                <a:path w="3004" h="4616" extrusionOk="0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434" y="4615"/>
                    <a:pt x="1848" y="4201"/>
                    <a:pt x="1848" y="3691"/>
                  </a:cubicBezTo>
                  <a:lnTo>
                    <a:pt x="1848" y="1848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09;p97">
              <a:extLst>
                <a:ext uri="{FF2B5EF4-FFF2-40B4-BE49-F238E27FC236}">
                  <a16:creationId xmlns:a16="http://schemas.microsoft.com/office/drawing/2014/main" id="{0E48DA62-4E51-91F3-EE5D-7E6D3C24C890}"/>
                </a:ext>
              </a:extLst>
            </p:cNvPr>
            <p:cNvSpPr/>
            <p:nvPr/>
          </p:nvSpPr>
          <p:spPr>
            <a:xfrm>
              <a:off x="5758990" y="2743227"/>
              <a:ext cx="391341" cy="311766"/>
            </a:xfrm>
            <a:custGeom>
              <a:avLst/>
              <a:gdLst/>
              <a:ahLst/>
              <a:cxnLst/>
              <a:rect l="l" t="t" r="r" b="b"/>
              <a:pathLst>
                <a:path w="14921" h="11887" extrusionOk="0">
                  <a:moveTo>
                    <a:pt x="9044" y="3254"/>
                  </a:moveTo>
                  <a:lnTo>
                    <a:pt x="10228" y="3644"/>
                  </a:lnTo>
                  <a:cubicBezTo>
                    <a:pt x="10250" y="3652"/>
                    <a:pt x="10272" y="3655"/>
                    <a:pt x="10295" y="3655"/>
                  </a:cubicBezTo>
                  <a:cubicBezTo>
                    <a:pt x="10341" y="3655"/>
                    <a:pt x="10386" y="3639"/>
                    <a:pt x="10425" y="3610"/>
                  </a:cubicBezTo>
                  <a:lnTo>
                    <a:pt x="10796" y="3331"/>
                  </a:lnTo>
                  <a:lnTo>
                    <a:pt x="13385" y="6728"/>
                  </a:lnTo>
                  <a:lnTo>
                    <a:pt x="12980" y="7012"/>
                  </a:lnTo>
                  <a:cubicBezTo>
                    <a:pt x="12951" y="6993"/>
                    <a:pt x="12927" y="6974"/>
                    <a:pt x="12894" y="6959"/>
                  </a:cubicBezTo>
                  <a:lnTo>
                    <a:pt x="8409" y="4515"/>
                  </a:lnTo>
                  <a:lnTo>
                    <a:pt x="8578" y="4250"/>
                  </a:lnTo>
                  <a:cubicBezTo>
                    <a:pt x="8672" y="4081"/>
                    <a:pt x="8529" y="3924"/>
                    <a:pt x="8381" y="3924"/>
                  </a:cubicBezTo>
                  <a:cubicBezTo>
                    <a:pt x="8318" y="3924"/>
                    <a:pt x="8254" y="3952"/>
                    <a:pt x="8207" y="4019"/>
                  </a:cubicBezTo>
                  <a:lnTo>
                    <a:pt x="7740" y="4770"/>
                  </a:lnTo>
                  <a:cubicBezTo>
                    <a:pt x="7721" y="4803"/>
                    <a:pt x="7707" y="4842"/>
                    <a:pt x="7707" y="4885"/>
                  </a:cubicBezTo>
                  <a:lnTo>
                    <a:pt x="7707" y="6728"/>
                  </a:lnTo>
                  <a:cubicBezTo>
                    <a:pt x="7697" y="7113"/>
                    <a:pt x="7384" y="7416"/>
                    <a:pt x="6999" y="7416"/>
                  </a:cubicBezTo>
                  <a:cubicBezTo>
                    <a:pt x="6619" y="7416"/>
                    <a:pt x="6306" y="7113"/>
                    <a:pt x="6297" y="6728"/>
                  </a:cubicBezTo>
                  <a:lnTo>
                    <a:pt x="6297" y="4909"/>
                  </a:lnTo>
                  <a:lnTo>
                    <a:pt x="6711" y="3254"/>
                  </a:lnTo>
                  <a:close/>
                  <a:moveTo>
                    <a:pt x="3867" y="2518"/>
                  </a:moveTo>
                  <a:lnTo>
                    <a:pt x="4213" y="2715"/>
                  </a:lnTo>
                  <a:lnTo>
                    <a:pt x="1374" y="7642"/>
                  </a:lnTo>
                  <a:lnTo>
                    <a:pt x="1028" y="7440"/>
                  </a:lnTo>
                  <a:lnTo>
                    <a:pt x="3867" y="2518"/>
                  </a:lnTo>
                  <a:close/>
                  <a:moveTo>
                    <a:pt x="4613" y="6841"/>
                  </a:moveTo>
                  <a:cubicBezTo>
                    <a:pt x="4760" y="6841"/>
                    <a:pt x="4905" y="6911"/>
                    <a:pt x="4998" y="7041"/>
                  </a:cubicBezTo>
                  <a:cubicBezTo>
                    <a:pt x="5152" y="7253"/>
                    <a:pt x="5104" y="7551"/>
                    <a:pt x="4892" y="7705"/>
                  </a:cubicBezTo>
                  <a:lnTo>
                    <a:pt x="3357" y="8807"/>
                  </a:lnTo>
                  <a:cubicBezTo>
                    <a:pt x="3273" y="8868"/>
                    <a:pt x="3176" y="8897"/>
                    <a:pt x="3079" y="8897"/>
                  </a:cubicBezTo>
                  <a:cubicBezTo>
                    <a:pt x="2932" y="8897"/>
                    <a:pt x="2788" y="8829"/>
                    <a:pt x="2698" y="8701"/>
                  </a:cubicBezTo>
                  <a:cubicBezTo>
                    <a:pt x="2544" y="8489"/>
                    <a:pt x="2592" y="8196"/>
                    <a:pt x="2804" y="8042"/>
                  </a:cubicBezTo>
                  <a:lnTo>
                    <a:pt x="4334" y="6935"/>
                  </a:lnTo>
                  <a:cubicBezTo>
                    <a:pt x="4418" y="6872"/>
                    <a:pt x="4516" y="6841"/>
                    <a:pt x="4613" y="6841"/>
                  </a:cubicBezTo>
                  <a:close/>
                  <a:moveTo>
                    <a:pt x="5456" y="7936"/>
                  </a:moveTo>
                  <a:cubicBezTo>
                    <a:pt x="5600" y="7936"/>
                    <a:pt x="5739" y="8003"/>
                    <a:pt x="5830" y="8124"/>
                  </a:cubicBezTo>
                  <a:cubicBezTo>
                    <a:pt x="5994" y="8335"/>
                    <a:pt x="5946" y="8638"/>
                    <a:pt x="5734" y="8797"/>
                  </a:cubicBezTo>
                  <a:lnTo>
                    <a:pt x="4545" y="9659"/>
                  </a:lnTo>
                  <a:cubicBezTo>
                    <a:pt x="4460" y="9718"/>
                    <a:pt x="4362" y="9747"/>
                    <a:pt x="4265" y="9747"/>
                  </a:cubicBezTo>
                  <a:cubicBezTo>
                    <a:pt x="4120" y="9747"/>
                    <a:pt x="3976" y="9683"/>
                    <a:pt x="3881" y="9562"/>
                  </a:cubicBezTo>
                  <a:lnTo>
                    <a:pt x="3886" y="9562"/>
                  </a:lnTo>
                  <a:cubicBezTo>
                    <a:pt x="3732" y="9341"/>
                    <a:pt x="3780" y="9038"/>
                    <a:pt x="4002" y="8879"/>
                  </a:cubicBezTo>
                  <a:lnTo>
                    <a:pt x="5142" y="8051"/>
                  </a:lnTo>
                  <a:cubicBezTo>
                    <a:pt x="5181" y="8023"/>
                    <a:pt x="5224" y="7994"/>
                    <a:pt x="5272" y="7974"/>
                  </a:cubicBezTo>
                  <a:cubicBezTo>
                    <a:pt x="5332" y="7948"/>
                    <a:pt x="5394" y="7936"/>
                    <a:pt x="5456" y="7936"/>
                  </a:cubicBezTo>
                  <a:close/>
                  <a:moveTo>
                    <a:pt x="6297" y="9036"/>
                  </a:moveTo>
                  <a:cubicBezTo>
                    <a:pt x="6440" y="9036"/>
                    <a:pt x="6582" y="9100"/>
                    <a:pt x="6677" y="9221"/>
                  </a:cubicBezTo>
                  <a:cubicBezTo>
                    <a:pt x="6836" y="9437"/>
                    <a:pt x="6792" y="9740"/>
                    <a:pt x="6576" y="9899"/>
                  </a:cubicBezTo>
                  <a:lnTo>
                    <a:pt x="5729" y="10510"/>
                  </a:lnTo>
                  <a:cubicBezTo>
                    <a:pt x="5648" y="10572"/>
                    <a:pt x="5549" y="10603"/>
                    <a:pt x="5448" y="10603"/>
                  </a:cubicBezTo>
                  <a:cubicBezTo>
                    <a:pt x="5423" y="10603"/>
                    <a:pt x="5398" y="10601"/>
                    <a:pt x="5373" y="10597"/>
                  </a:cubicBezTo>
                  <a:lnTo>
                    <a:pt x="5378" y="10597"/>
                  </a:lnTo>
                  <a:cubicBezTo>
                    <a:pt x="4959" y="10529"/>
                    <a:pt x="4829" y="9986"/>
                    <a:pt x="5171" y="9740"/>
                  </a:cubicBezTo>
                  <a:lnTo>
                    <a:pt x="5989" y="9148"/>
                  </a:lnTo>
                  <a:lnTo>
                    <a:pt x="6018" y="9124"/>
                  </a:lnTo>
                  <a:cubicBezTo>
                    <a:pt x="6103" y="9065"/>
                    <a:pt x="6200" y="9036"/>
                    <a:pt x="6297" y="9036"/>
                  </a:cubicBezTo>
                  <a:close/>
                  <a:moveTo>
                    <a:pt x="4156" y="3682"/>
                  </a:moveTo>
                  <a:lnTo>
                    <a:pt x="4560" y="3913"/>
                  </a:lnTo>
                  <a:cubicBezTo>
                    <a:pt x="4592" y="3933"/>
                    <a:pt x="4631" y="3943"/>
                    <a:pt x="4671" y="3943"/>
                  </a:cubicBezTo>
                  <a:cubicBezTo>
                    <a:pt x="4678" y="3943"/>
                    <a:pt x="4687" y="3943"/>
                    <a:pt x="4695" y="3942"/>
                  </a:cubicBezTo>
                  <a:lnTo>
                    <a:pt x="5710" y="3822"/>
                  </a:lnTo>
                  <a:lnTo>
                    <a:pt x="6080" y="3976"/>
                  </a:lnTo>
                  <a:lnTo>
                    <a:pt x="5869" y="4828"/>
                  </a:lnTo>
                  <a:cubicBezTo>
                    <a:pt x="5864" y="4842"/>
                    <a:pt x="5864" y="4861"/>
                    <a:pt x="5859" y="4880"/>
                  </a:cubicBezTo>
                  <a:lnTo>
                    <a:pt x="5859" y="6723"/>
                  </a:lnTo>
                  <a:cubicBezTo>
                    <a:pt x="5859" y="7354"/>
                    <a:pt x="6369" y="7864"/>
                    <a:pt x="6999" y="7864"/>
                  </a:cubicBezTo>
                  <a:cubicBezTo>
                    <a:pt x="7630" y="7864"/>
                    <a:pt x="8140" y="7354"/>
                    <a:pt x="8140" y="6723"/>
                  </a:cubicBezTo>
                  <a:lnTo>
                    <a:pt x="8140" y="4948"/>
                  </a:lnTo>
                  <a:lnTo>
                    <a:pt x="8178" y="4885"/>
                  </a:lnTo>
                  <a:lnTo>
                    <a:pt x="12687" y="7344"/>
                  </a:lnTo>
                  <a:cubicBezTo>
                    <a:pt x="12913" y="7469"/>
                    <a:pt x="12995" y="7753"/>
                    <a:pt x="12874" y="7984"/>
                  </a:cubicBezTo>
                  <a:lnTo>
                    <a:pt x="12879" y="7984"/>
                  </a:lnTo>
                  <a:cubicBezTo>
                    <a:pt x="12789" y="8141"/>
                    <a:pt x="12625" y="8231"/>
                    <a:pt x="12455" y="8231"/>
                  </a:cubicBezTo>
                  <a:cubicBezTo>
                    <a:pt x="12381" y="8231"/>
                    <a:pt x="12305" y="8213"/>
                    <a:pt x="12235" y="8177"/>
                  </a:cubicBezTo>
                  <a:lnTo>
                    <a:pt x="9732" y="6810"/>
                  </a:lnTo>
                  <a:cubicBezTo>
                    <a:pt x="9697" y="6792"/>
                    <a:pt x="9662" y="6784"/>
                    <a:pt x="9630" y="6784"/>
                  </a:cubicBezTo>
                  <a:cubicBezTo>
                    <a:pt x="9435" y="6784"/>
                    <a:pt x="9319" y="7070"/>
                    <a:pt x="9526" y="7190"/>
                  </a:cubicBezTo>
                  <a:lnTo>
                    <a:pt x="11619" y="8335"/>
                  </a:lnTo>
                  <a:cubicBezTo>
                    <a:pt x="11854" y="8460"/>
                    <a:pt x="11941" y="8749"/>
                    <a:pt x="11816" y="8980"/>
                  </a:cubicBezTo>
                  <a:cubicBezTo>
                    <a:pt x="11731" y="9140"/>
                    <a:pt x="11568" y="9229"/>
                    <a:pt x="11400" y="9229"/>
                  </a:cubicBezTo>
                  <a:cubicBezTo>
                    <a:pt x="11321" y="9229"/>
                    <a:pt x="11240" y="9209"/>
                    <a:pt x="11166" y="9168"/>
                  </a:cubicBezTo>
                  <a:lnTo>
                    <a:pt x="9040" y="8013"/>
                  </a:lnTo>
                  <a:cubicBezTo>
                    <a:pt x="9004" y="7995"/>
                    <a:pt x="8969" y="7987"/>
                    <a:pt x="8936" y="7987"/>
                  </a:cubicBezTo>
                  <a:cubicBezTo>
                    <a:pt x="8742" y="7987"/>
                    <a:pt x="8627" y="8269"/>
                    <a:pt x="8833" y="8393"/>
                  </a:cubicBezTo>
                  <a:lnTo>
                    <a:pt x="10555" y="9331"/>
                  </a:lnTo>
                  <a:cubicBezTo>
                    <a:pt x="10786" y="9456"/>
                    <a:pt x="10868" y="9745"/>
                    <a:pt x="10743" y="9976"/>
                  </a:cubicBezTo>
                  <a:cubicBezTo>
                    <a:pt x="10657" y="10134"/>
                    <a:pt x="10495" y="10222"/>
                    <a:pt x="10328" y="10222"/>
                  </a:cubicBezTo>
                  <a:cubicBezTo>
                    <a:pt x="10250" y="10222"/>
                    <a:pt x="10171" y="10203"/>
                    <a:pt x="10098" y="10164"/>
                  </a:cubicBezTo>
                  <a:lnTo>
                    <a:pt x="8294" y="9182"/>
                  </a:lnTo>
                  <a:cubicBezTo>
                    <a:pt x="8258" y="9164"/>
                    <a:pt x="8224" y="9156"/>
                    <a:pt x="8191" y="9156"/>
                  </a:cubicBezTo>
                  <a:cubicBezTo>
                    <a:pt x="7996" y="9156"/>
                    <a:pt x="7880" y="9443"/>
                    <a:pt x="8087" y="9562"/>
                  </a:cubicBezTo>
                  <a:lnTo>
                    <a:pt x="9482" y="10323"/>
                  </a:lnTo>
                  <a:cubicBezTo>
                    <a:pt x="9718" y="10448"/>
                    <a:pt x="9805" y="10741"/>
                    <a:pt x="9679" y="10972"/>
                  </a:cubicBezTo>
                  <a:cubicBezTo>
                    <a:pt x="9591" y="11130"/>
                    <a:pt x="9428" y="11220"/>
                    <a:pt x="9260" y="11220"/>
                  </a:cubicBezTo>
                  <a:cubicBezTo>
                    <a:pt x="9182" y="11220"/>
                    <a:pt x="9103" y="11201"/>
                    <a:pt x="9030" y="11160"/>
                  </a:cubicBezTo>
                  <a:lnTo>
                    <a:pt x="8048" y="10626"/>
                  </a:lnTo>
                  <a:cubicBezTo>
                    <a:pt x="8053" y="10135"/>
                    <a:pt x="7673" y="9726"/>
                    <a:pt x="7187" y="9702"/>
                  </a:cubicBezTo>
                  <a:cubicBezTo>
                    <a:pt x="7192" y="9683"/>
                    <a:pt x="7192" y="9663"/>
                    <a:pt x="7197" y="9644"/>
                  </a:cubicBezTo>
                  <a:cubicBezTo>
                    <a:pt x="7274" y="9110"/>
                    <a:pt x="6879" y="8629"/>
                    <a:pt x="6340" y="8600"/>
                  </a:cubicBezTo>
                  <a:cubicBezTo>
                    <a:pt x="6345" y="8581"/>
                    <a:pt x="6350" y="8561"/>
                    <a:pt x="6355" y="8542"/>
                  </a:cubicBezTo>
                  <a:cubicBezTo>
                    <a:pt x="6432" y="8013"/>
                    <a:pt x="6032" y="7532"/>
                    <a:pt x="5498" y="7503"/>
                  </a:cubicBezTo>
                  <a:cubicBezTo>
                    <a:pt x="5503" y="7484"/>
                    <a:pt x="5508" y="7464"/>
                    <a:pt x="5508" y="7440"/>
                  </a:cubicBezTo>
                  <a:cubicBezTo>
                    <a:pt x="5546" y="7200"/>
                    <a:pt x="5479" y="6950"/>
                    <a:pt x="5330" y="6757"/>
                  </a:cubicBezTo>
                  <a:cubicBezTo>
                    <a:pt x="5153" y="6523"/>
                    <a:pt x="4885" y="6401"/>
                    <a:pt x="4614" y="6401"/>
                  </a:cubicBezTo>
                  <a:cubicBezTo>
                    <a:pt x="4428" y="6401"/>
                    <a:pt x="4240" y="6459"/>
                    <a:pt x="4079" y="6579"/>
                  </a:cubicBezTo>
                  <a:lnTo>
                    <a:pt x="2568" y="7671"/>
                  </a:lnTo>
                  <a:lnTo>
                    <a:pt x="2024" y="7378"/>
                  </a:lnTo>
                  <a:lnTo>
                    <a:pt x="4156" y="3682"/>
                  </a:lnTo>
                  <a:close/>
                  <a:moveTo>
                    <a:pt x="7140" y="10138"/>
                  </a:moveTo>
                  <a:cubicBezTo>
                    <a:pt x="7282" y="10138"/>
                    <a:pt x="7424" y="10202"/>
                    <a:pt x="7519" y="10323"/>
                  </a:cubicBezTo>
                  <a:cubicBezTo>
                    <a:pt x="7596" y="10424"/>
                    <a:pt x="7630" y="10553"/>
                    <a:pt x="7610" y="10679"/>
                  </a:cubicBezTo>
                  <a:cubicBezTo>
                    <a:pt x="7596" y="10809"/>
                    <a:pt x="7524" y="10919"/>
                    <a:pt x="7423" y="10996"/>
                  </a:cubicBezTo>
                  <a:lnTo>
                    <a:pt x="6918" y="11362"/>
                  </a:lnTo>
                  <a:cubicBezTo>
                    <a:pt x="6832" y="11423"/>
                    <a:pt x="6734" y="11452"/>
                    <a:pt x="6638" y="11452"/>
                  </a:cubicBezTo>
                  <a:cubicBezTo>
                    <a:pt x="6490" y="11452"/>
                    <a:pt x="6347" y="11384"/>
                    <a:pt x="6254" y="11256"/>
                  </a:cubicBezTo>
                  <a:cubicBezTo>
                    <a:pt x="6095" y="11039"/>
                    <a:pt x="6143" y="10746"/>
                    <a:pt x="6359" y="10592"/>
                  </a:cubicBezTo>
                  <a:lnTo>
                    <a:pt x="6831" y="10250"/>
                  </a:lnTo>
                  <a:lnTo>
                    <a:pt x="6865" y="10226"/>
                  </a:lnTo>
                  <a:cubicBezTo>
                    <a:pt x="6948" y="10166"/>
                    <a:pt x="7044" y="10138"/>
                    <a:pt x="7140" y="10138"/>
                  </a:cubicBezTo>
                  <a:close/>
                  <a:moveTo>
                    <a:pt x="309" y="1"/>
                  </a:moveTo>
                  <a:cubicBezTo>
                    <a:pt x="119" y="1"/>
                    <a:pt x="1" y="278"/>
                    <a:pt x="200" y="401"/>
                  </a:cubicBezTo>
                  <a:lnTo>
                    <a:pt x="3492" y="2301"/>
                  </a:lnTo>
                  <a:lnTo>
                    <a:pt x="653" y="7224"/>
                  </a:lnTo>
                  <a:lnTo>
                    <a:pt x="417" y="7089"/>
                  </a:lnTo>
                  <a:cubicBezTo>
                    <a:pt x="379" y="7069"/>
                    <a:pt x="343" y="7059"/>
                    <a:pt x="309" y="7059"/>
                  </a:cubicBezTo>
                  <a:cubicBezTo>
                    <a:pt x="119" y="7059"/>
                    <a:pt x="1" y="7338"/>
                    <a:pt x="200" y="7464"/>
                  </a:cubicBezTo>
                  <a:lnTo>
                    <a:pt x="1341" y="8124"/>
                  </a:lnTo>
                  <a:cubicBezTo>
                    <a:pt x="1376" y="8143"/>
                    <a:pt x="1413" y="8152"/>
                    <a:pt x="1450" y="8152"/>
                  </a:cubicBezTo>
                  <a:cubicBezTo>
                    <a:pt x="1525" y="8152"/>
                    <a:pt x="1597" y="8114"/>
                    <a:pt x="1639" y="8047"/>
                  </a:cubicBezTo>
                  <a:lnTo>
                    <a:pt x="1803" y="7758"/>
                  </a:lnTo>
                  <a:lnTo>
                    <a:pt x="2269" y="8008"/>
                  </a:lnTo>
                  <a:cubicBezTo>
                    <a:pt x="1942" y="8638"/>
                    <a:pt x="2428" y="9334"/>
                    <a:pt x="3070" y="9334"/>
                  </a:cubicBezTo>
                  <a:cubicBezTo>
                    <a:pt x="3163" y="9334"/>
                    <a:pt x="3259" y="9320"/>
                    <a:pt x="3357" y="9288"/>
                  </a:cubicBezTo>
                  <a:cubicBezTo>
                    <a:pt x="3357" y="9480"/>
                    <a:pt x="3419" y="9668"/>
                    <a:pt x="3540" y="9822"/>
                  </a:cubicBezTo>
                  <a:cubicBezTo>
                    <a:pt x="3714" y="10054"/>
                    <a:pt x="3986" y="10182"/>
                    <a:pt x="4265" y="10182"/>
                  </a:cubicBezTo>
                  <a:cubicBezTo>
                    <a:pt x="4357" y="10182"/>
                    <a:pt x="4450" y="10168"/>
                    <a:pt x="4541" y="10140"/>
                  </a:cubicBezTo>
                  <a:cubicBezTo>
                    <a:pt x="4545" y="10582"/>
                    <a:pt x="4868" y="10953"/>
                    <a:pt x="5306" y="11025"/>
                  </a:cubicBezTo>
                  <a:cubicBezTo>
                    <a:pt x="5354" y="11030"/>
                    <a:pt x="5402" y="11035"/>
                    <a:pt x="5450" y="11035"/>
                  </a:cubicBezTo>
                  <a:cubicBezTo>
                    <a:pt x="5541" y="11035"/>
                    <a:pt x="5638" y="11020"/>
                    <a:pt x="5724" y="10991"/>
                  </a:cubicBezTo>
                  <a:cubicBezTo>
                    <a:pt x="5734" y="11434"/>
                    <a:pt x="6056" y="11805"/>
                    <a:pt x="6489" y="11872"/>
                  </a:cubicBezTo>
                  <a:cubicBezTo>
                    <a:pt x="6537" y="11882"/>
                    <a:pt x="6586" y="11886"/>
                    <a:pt x="6634" y="11886"/>
                  </a:cubicBezTo>
                  <a:cubicBezTo>
                    <a:pt x="6826" y="11886"/>
                    <a:pt x="7009" y="11824"/>
                    <a:pt x="7168" y="11713"/>
                  </a:cubicBezTo>
                  <a:lnTo>
                    <a:pt x="7668" y="11347"/>
                  </a:lnTo>
                  <a:cubicBezTo>
                    <a:pt x="7779" y="11270"/>
                    <a:pt x="7865" y="11169"/>
                    <a:pt x="7933" y="11054"/>
                  </a:cubicBezTo>
                  <a:lnTo>
                    <a:pt x="8818" y="11535"/>
                  </a:lnTo>
                  <a:cubicBezTo>
                    <a:pt x="8960" y="11612"/>
                    <a:pt x="9108" y="11647"/>
                    <a:pt x="9252" y="11647"/>
                  </a:cubicBezTo>
                  <a:cubicBezTo>
                    <a:pt x="9762" y="11647"/>
                    <a:pt x="10220" y="11206"/>
                    <a:pt x="10156" y="10635"/>
                  </a:cubicBezTo>
                  <a:lnTo>
                    <a:pt x="10156" y="10635"/>
                  </a:lnTo>
                  <a:cubicBezTo>
                    <a:pt x="10213" y="10646"/>
                    <a:pt x="10269" y="10651"/>
                    <a:pt x="10325" y="10651"/>
                  </a:cubicBezTo>
                  <a:cubicBezTo>
                    <a:pt x="10853" y="10651"/>
                    <a:pt x="11285" y="10193"/>
                    <a:pt x="11224" y="9644"/>
                  </a:cubicBezTo>
                  <a:lnTo>
                    <a:pt x="11224" y="9644"/>
                  </a:lnTo>
                  <a:cubicBezTo>
                    <a:pt x="11280" y="9655"/>
                    <a:pt x="11336" y="9660"/>
                    <a:pt x="11391" y="9660"/>
                  </a:cubicBezTo>
                  <a:cubicBezTo>
                    <a:pt x="11917" y="9660"/>
                    <a:pt x="12353" y="9198"/>
                    <a:pt x="12292" y="8653"/>
                  </a:cubicBezTo>
                  <a:lnTo>
                    <a:pt x="12292" y="8653"/>
                  </a:lnTo>
                  <a:cubicBezTo>
                    <a:pt x="12345" y="8662"/>
                    <a:pt x="12403" y="8667"/>
                    <a:pt x="12456" y="8667"/>
                  </a:cubicBezTo>
                  <a:cubicBezTo>
                    <a:pt x="12542" y="8667"/>
                    <a:pt x="12629" y="8653"/>
                    <a:pt x="12716" y="8629"/>
                  </a:cubicBezTo>
                  <a:cubicBezTo>
                    <a:pt x="13197" y="8484"/>
                    <a:pt x="13471" y="7979"/>
                    <a:pt x="13327" y="7503"/>
                  </a:cubicBezTo>
                  <a:cubicBezTo>
                    <a:pt x="13312" y="7445"/>
                    <a:pt x="13288" y="7392"/>
                    <a:pt x="13264" y="7339"/>
                  </a:cubicBezTo>
                  <a:lnTo>
                    <a:pt x="13644" y="7070"/>
                  </a:lnTo>
                  <a:lnTo>
                    <a:pt x="13842" y="7334"/>
                  </a:lnTo>
                  <a:cubicBezTo>
                    <a:pt x="13886" y="7390"/>
                    <a:pt x="13950" y="7418"/>
                    <a:pt x="14015" y="7418"/>
                  </a:cubicBezTo>
                  <a:cubicBezTo>
                    <a:pt x="14062" y="7418"/>
                    <a:pt x="14109" y="7403"/>
                    <a:pt x="14150" y="7373"/>
                  </a:cubicBezTo>
                  <a:lnTo>
                    <a:pt x="14746" y="6897"/>
                  </a:lnTo>
                  <a:cubicBezTo>
                    <a:pt x="14921" y="6753"/>
                    <a:pt x="14786" y="6513"/>
                    <a:pt x="14609" y="6513"/>
                  </a:cubicBezTo>
                  <a:cubicBezTo>
                    <a:pt x="14566" y="6513"/>
                    <a:pt x="14521" y="6527"/>
                    <a:pt x="14477" y="6560"/>
                  </a:cubicBezTo>
                  <a:lnTo>
                    <a:pt x="14053" y="6897"/>
                  </a:lnTo>
                  <a:lnTo>
                    <a:pt x="10627" y="2393"/>
                  </a:lnTo>
                  <a:lnTo>
                    <a:pt x="12586" y="1137"/>
                  </a:lnTo>
                  <a:cubicBezTo>
                    <a:pt x="12772" y="1000"/>
                    <a:pt x="12649" y="740"/>
                    <a:pt x="12465" y="740"/>
                  </a:cubicBezTo>
                  <a:cubicBezTo>
                    <a:pt x="12430" y="740"/>
                    <a:pt x="12393" y="750"/>
                    <a:pt x="12355" y="771"/>
                  </a:cubicBezTo>
                  <a:lnTo>
                    <a:pt x="10194" y="2152"/>
                  </a:lnTo>
                  <a:cubicBezTo>
                    <a:pt x="10088" y="2224"/>
                    <a:pt x="10064" y="2369"/>
                    <a:pt x="10141" y="2465"/>
                  </a:cubicBezTo>
                  <a:lnTo>
                    <a:pt x="10531" y="2985"/>
                  </a:lnTo>
                  <a:lnTo>
                    <a:pt x="10252" y="3196"/>
                  </a:lnTo>
                  <a:lnTo>
                    <a:pt x="9145" y="2831"/>
                  </a:lnTo>
                  <a:cubicBezTo>
                    <a:pt x="9121" y="2821"/>
                    <a:pt x="9102" y="2821"/>
                    <a:pt x="9078" y="2821"/>
                  </a:cubicBezTo>
                  <a:lnTo>
                    <a:pt x="6537" y="2821"/>
                  </a:lnTo>
                  <a:cubicBezTo>
                    <a:pt x="6441" y="2821"/>
                    <a:pt x="6355" y="2888"/>
                    <a:pt x="6331" y="2985"/>
                  </a:cubicBezTo>
                  <a:lnTo>
                    <a:pt x="6186" y="3552"/>
                  </a:lnTo>
                  <a:lnTo>
                    <a:pt x="5825" y="3403"/>
                  </a:lnTo>
                  <a:cubicBezTo>
                    <a:pt x="5800" y="3392"/>
                    <a:pt x="5772" y="3387"/>
                    <a:pt x="5743" y="3387"/>
                  </a:cubicBezTo>
                  <a:cubicBezTo>
                    <a:pt x="5734" y="3387"/>
                    <a:pt x="5724" y="3388"/>
                    <a:pt x="5715" y="3389"/>
                  </a:cubicBezTo>
                  <a:lnTo>
                    <a:pt x="4714" y="3509"/>
                  </a:lnTo>
                  <a:lnTo>
                    <a:pt x="4372" y="3312"/>
                  </a:lnTo>
                  <a:lnTo>
                    <a:pt x="4699" y="2749"/>
                  </a:lnTo>
                  <a:cubicBezTo>
                    <a:pt x="4757" y="2643"/>
                    <a:pt x="4719" y="2513"/>
                    <a:pt x="4618" y="2455"/>
                  </a:cubicBezTo>
                  <a:lnTo>
                    <a:pt x="417" y="30"/>
                  </a:lnTo>
                  <a:cubicBezTo>
                    <a:pt x="379" y="10"/>
                    <a:pt x="343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10;p97">
              <a:extLst>
                <a:ext uri="{FF2B5EF4-FFF2-40B4-BE49-F238E27FC236}">
                  <a16:creationId xmlns:a16="http://schemas.microsoft.com/office/drawing/2014/main" id="{2ABC7026-B336-DB60-4288-4F8520D7594B}"/>
                </a:ext>
              </a:extLst>
            </p:cNvPr>
            <p:cNvSpPr/>
            <p:nvPr/>
          </p:nvSpPr>
          <p:spPr>
            <a:xfrm>
              <a:off x="6102701" y="2726546"/>
              <a:ext cx="47446" cy="31630"/>
            </a:xfrm>
            <a:custGeom>
              <a:avLst/>
              <a:gdLst/>
              <a:ahLst/>
              <a:cxnLst/>
              <a:rect l="l" t="t" r="r" b="b"/>
              <a:pathLst>
                <a:path w="1809" h="1206" extrusionOk="0">
                  <a:moveTo>
                    <a:pt x="1501" y="0"/>
                  </a:moveTo>
                  <a:cubicBezTo>
                    <a:pt x="1466" y="0"/>
                    <a:pt x="1429" y="9"/>
                    <a:pt x="1391" y="31"/>
                  </a:cubicBezTo>
                  <a:lnTo>
                    <a:pt x="178" y="806"/>
                  </a:lnTo>
                  <a:cubicBezTo>
                    <a:pt x="0" y="921"/>
                    <a:pt x="82" y="1205"/>
                    <a:pt x="299" y="1205"/>
                  </a:cubicBezTo>
                  <a:cubicBezTo>
                    <a:pt x="337" y="1205"/>
                    <a:pt x="381" y="1196"/>
                    <a:pt x="414" y="1171"/>
                  </a:cubicBezTo>
                  <a:lnTo>
                    <a:pt x="1627" y="397"/>
                  </a:lnTo>
                  <a:cubicBezTo>
                    <a:pt x="1809" y="259"/>
                    <a:pt x="1685" y="0"/>
                    <a:pt x="1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11;p97">
              <a:extLst>
                <a:ext uri="{FF2B5EF4-FFF2-40B4-BE49-F238E27FC236}">
                  <a16:creationId xmlns:a16="http://schemas.microsoft.com/office/drawing/2014/main" id="{83C615E3-DC02-C625-B96F-9D8AFF6B75F4}"/>
                </a:ext>
              </a:extLst>
            </p:cNvPr>
            <p:cNvSpPr/>
            <p:nvPr/>
          </p:nvSpPr>
          <p:spPr>
            <a:xfrm>
              <a:off x="5766171" y="2747964"/>
              <a:ext cx="91245" cy="191592"/>
            </a:xfrm>
            <a:custGeom>
              <a:avLst/>
              <a:gdLst/>
              <a:ahLst/>
              <a:cxnLst/>
              <a:rect l="l" t="t" r="r" b="b"/>
              <a:pathLst>
                <a:path w="3479" h="7305" extrusionOk="0">
                  <a:moveTo>
                    <a:pt x="0" y="0"/>
                  </a:moveTo>
                  <a:lnTo>
                    <a:pt x="0" y="7064"/>
                  </a:lnTo>
                  <a:lnTo>
                    <a:pt x="419" y="7304"/>
                  </a:lnTo>
                  <a:lnTo>
                    <a:pt x="3479" y="2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5146;p97">
            <a:extLst>
              <a:ext uri="{FF2B5EF4-FFF2-40B4-BE49-F238E27FC236}">
                <a16:creationId xmlns:a16="http://schemas.microsoft.com/office/drawing/2014/main" id="{28B10DFE-FA05-06F2-091E-AB4776CDDB14}"/>
              </a:ext>
            </a:extLst>
          </p:cNvPr>
          <p:cNvGrpSpPr/>
          <p:nvPr/>
        </p:nvGrpSpPr>
        <p:grpSpPr>
          <a:xfrm>
            <a:off x="544994" y="2654331"/>
            <a:ext cx="531320" cy="558900"/>
            <a:chOff x="4390610" y="2709404"/>
            <a:chExt cx="362857" cy="362726"/>
          </a:xfrm>
        </p:grpSpPr>
        <p:sp>
          <p:nvSpPr>
            <p:cNvPr id="24" name="Google Shape;5147;p97">
              <a:extLst>
                <a:ext uri="{FF2B5EF4-FFF2-40B4-BE49-F238E27FC236}">
                  <a16:creationId xmlns:a16="http://schemas.microsoft.com/office/drawing/2014/main" id="{2919CDD7-6F36-8512-E481-3A0E1BB8ABCC}"/>
                </a:ext>
              </a:extLst>
            </p:cNvPr>
            <p:cNvSpPr/>
            <p:nvPr/>
          </p:nvSpPr>
          <p:spPr>
            <a:xfrm>
              <a:off x="4402229" y="2916890"/>
              <a:ext cx="99481" cy="50252"/>
            </a:xfrm>
            <a:custGeom>
              <a:avLst/>
              <a:gdLst/>
              <a:ahLst/>
              <a:cxnLst/>
              <a:rect l="l" t="t" r="r" b="b"/>
              <a:pathLst>
                <a:path w="3793" h="1916" extrusionOk="0">
                  <a:moveTo>
                    <a:pt x="2474" y="0"/>
                  </a:moveTo>
                  <a:lnTo>
                    <a:pt x="2065" y="428"/>
                  </a:lnTo>
                  <a:cubicBezTo>
                    <a:pt x="2022" y="467"/>
                    <a:pt x="1969" y="491"/>
                    <a:pt x="1911" y="496"/>
                  </a:cubicBezTo>
                  <a:lnTo>
                    <a:pt x="1906" y="496"/>
                  </a:lnTo>
                  <a:cubicBezTo>
                    <a:pt x="1848" y="496"/>
                    <a:pt x="1795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1" y="337"/>
                  </a:lnTo>
                  <a:cubicBezTo>
                    <a:pt x="472" y="342"/>
                    <a:pt x="1" y="515"/>
                    <a:pt x="1" y="1121"/>
                  </a:cubicBezTo>
                  <a:lnTo>
                    <a:pt x="1" y="1915"/>
                  </a:lnTo>
                  <a:lnTo>
                    <a:pt x="3792" y="1915"/>
                  </a:lnTo>
                  <a:lnTo>
                    <a:pt x="3792" y="1121"/>
                  </a:lnTo>
                  <a:cubicBezTo>
                    <a:pt x="3792" y="515"/>
                    <a:pt x="3326" y="342"/>
                    <a:pt x="3301" y="332"/>
                  </a:cubicBezTo>
                  <a:lnTo>
                    <a:pt x="3292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48;p97">
              <a:extLst>
                <a:ext uri="{FF2B5EF4-FFF2-40B4-BE49-F238E27FC236}">
                  <a16:creationId xmlns:a16="http://schemas.microsoft.com/office/drawing/2014/main" id="{EC42EA66-0ED2-B6ED-C43E-89C2DCF82968}"/>
                </a:ext>
              </a:extLst>
            </p:cNvPr>
            <p:cNvSpPr/>
            <p:nvPr/>
          </p:nvSpPr>
          <p:spPr>
            <a:xfrm>
              <a:off x="4642630" y="2916890"/>
              <a:ext cx="99481" cy="51012"/>
            </a:xfrm>
            <a:custGeom>
              <a:avLst/>
              <a:gdLst/>
              <a:ahLst/>
              <a:cxnLst/>
              <a:rect l="l" t="t" r="r" b="b"/>
              <a:pathLst>
                <a:path w="3793" h="1945" extrusionOk="0">
                  <a:moveTo>
                    <a:pt x="2474" y="0"/>
                  </a:moveTo>
                  <a:lnTo>
                    <a:pt x="2060" y="428"/>
                  </a:lnTo>
                  <a:cubicBezTo>
                    <a:pt x="2022" y="467"/>
                    <a:pt x="1969" y="491"/>
                    <a:pt x="1906" y="496"/>
                  </a:cubicBezTo>
                  <a:cubicBezTo>
                    <a:pt x="1849" y="496"/>
                    <a:pt x="1796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3" y="342"/>
                    <a:pt x="1" y="515"/>
                    <a:pt x="1" y="1121"/>
                  </a:cubicBezTo>
                  <a:lnTo>
                    <a:pt x="1" y="1944"/>
                  </a:lnTo>
                  <a:lnTo>
                    <a:pt x="3788" y="1944"/>
                  </a:lnTo>
                  <a:lnTo>
                    <a:pt x="3788" y="1121"/>
                  </a:lnTo>
                  <a:cubicBezTo>
                    <a:pt x="3793" y="515"/>
                    <a:pt x="3316" y="342"/>
                    <a:pt x="3302" y="332"/>
                  </a:cubicBezTo>
                  <a:lnTo>
                    <a:pt x="3287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49;p97">
              <a:extLst>
                <a:ext uri="{FF2B5EF4-FFF2-40B4-BE49-F238E27FC236}">
                  <a16:creationId xmlns:a16="http://schemas.microsoft.com/office/drawing/2014/main" id="{02D13ADB-EB1E-5CE8-3AC0-114F21A0A385}"/>
                </a:ext>
              </a:extLst>
            </p:cNvPr>
            <p:cNvSpPr/>
            <p:nvPr/>
          </p:nvSpPr>
          <p:spPr>
            <a:xfrm>
              <a:off x="4522114" y="3016581"/>
              <a:ext cx="99481" cy="50252"/>
            </a:xfrm>
            <a:custGeom>
              <a:avLst/>
              <a:gdLst/>
              <a:ahLst/>
              <a:cxnLst/>
              <a:rect l="l" t="t" r="r" b="b"/>
              <a:pathLst>
                <a:path w="3793" h="1916" extrusionOk="0">
                  <a:moveTo>
                    <a:pt x="2474" y="0"/>
                  </a:moveTo>
                  <a:lnTo>
                    <a:pt x="2060" y="429"/>
                  </a:lnTo>
                  <a:cubicBezTo>
                    <a:pt x="2022" y="467"/>
                    <a:pt x="1964" y="491"/>
                    <a:pt x="1906" y="491"/>
                  </a:cubicBezTo>
                  <a:cubicBezTo>
                    <a:pt x="1901" y="492"/>
                    <a:pt x="1896" y="492"/>
                    <a:pt x="1892" y="492"/>
                  </a:cubicBezTo>
                  <a:cubicBezTo>
                    <a:pt x="1840" y="492"/>
                    <a:pt x="1792" y="469"/>
                    <a:pt x="1752" y="434"/>
                  </a:cubicBezTo>
                  <a:lnTo>
                    <a:pt x="1319" y="10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2" y="342"/>
                    <a:pt x="1" y="515"/>
                    <a:pt x="1" y="1122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15"/>
                    <a:pt x="3321" y="337"/>
                    <a:pt x="3297" y="332"/>
                  </a:cubicBezTo>
                  <a:lnTo>
                    <a:pt x="3287" y="328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50;p97">
              <a:extLst>
                <a:ext uri="{FF2B5EF4-FFF2-40B4-BE49-F238E27FC236}">
                  <a16:creationId xmlns:a16="http://schemas.microsoft.com/office/drawing/2014/main" id="{4A5A8CA8-871D-D665-2B4B-4BFC22CE26BA}"/>
                </a:ext>
              </a:extLst>
            </p:cNvPr>
            <p:cNvSpPr/>
            <p:nvPr/>
          </p:nvSpPr>
          <p:spPr>
            <a:xfrm>
              <a:off x="4522114" y="2817173"/>
              <a:ext cx="99481" cy="50278"/>
            </a:xfrm>
            <a:custGeom>
              <a:avLst/>
              <a:gdLst/>
              <a:ahLst/>
              <a:cxnLst/>
              <a:rect l="l" t="t" r="r" b="b"/>
              <a:pathLst>
                <a:path w="3793" h="1917" extrusionOk="0">
                  <a:moveTo>
                    <a:pt x="2474" y="1"/>
                  </a:moveTo>
                  <a:lnTo>
                    <a:pt x="2065" y="429"/>
                  </a:lnTo>
                  <a:cubicBezTo>
                    <a:pt x="2022" y="473"/>
                    <a:pt x="1969" y="497"/>
                    <a:pt x="1911" y="497"/>
                  </a:cubicBezTo>
                  <a:lnTo>
                    <a:pt x="1906" y="497"/>
                  </a:lnTo>
                  <a:cubicBezTo>
                    <a:pt x="1848" y="497"/>
                    <a:pt x="1796" y="473"/>
                    <a:pt x="1752" y="434"/>
                  </a:cubicBezTo>
                  <a:lnTo>
                    <a:pt x="1319" y="15"/>
                  </a:lnTo>
                  <a:lnTo>
                    <a:pt x="501" y="333"/>
                  </a:lnTo>
                  <a:lnTo>
                    <a:pt x="492" y="338"/>
                  </a:lnTo>
                  <a:cubicBezTo>
                    <a:pt x="472" y="347"/>
                    <a:pt x="1" y="521"/>
                    <a:pt x="1" y="1127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06"/>
                    <a:pt x="3306" y="338"/>
                    <a:pt x="3302" y="333"/>
                  </a:cubicBezTo>
                  <a:lnTo>
                    <a:pt x="3292" y="32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5151;p97">
              <a:extLst>
                <a:ext uri="{FF2B5EF4-FFF2-40B4-BE49-F238E27FC236}">
                  <a16:creationId xmlns:a16="http://schemas.microsoft.com/office/drawing/2014/main" id="{739E5018-E99E-D3F3-5576-0D8CDD44D905}"/>
                </a:ext>
              </a:extLst>
            </p:cNvPr>
            <p:cNvSpPr/>
            <p:nvPr/>
          </p:nvSpPr>
          <p:spPr>
            <a:xfrm>
              <a:off x="4510627" y="2709404"/>
              <a:ext cx="122325" cy="163214"/>
            </a:xfrm>
            <a:custGeom>
              <a:avLst/>
              <a:gdLst/>
              <a:ahLst/>
              <a:cxnLst/>
              <a:rect l="l" t="t" r="r" b="b"/>
              <a:pathLst>
                <a:path w="4664" h="6223" extrusionOk="0">
                  <a:moveTo>
                    <a:pt x="2397" y="434"/>
                  </a:moveTo>
                  <a:cubicBezTo>
                    <a:pt x="2965" y="439"/>
                    <a:pt x="3422" y="896"/>
                    <a:pt x="3422" y="1464"/>
                  </a:cubicBezTo>
                  <a:lnTo>
                    <a:pt x="3422" y="1603"/>
                  </a:lnTo>
                  <a:lnTo>
                    <a:pt x="3408" y="1603"/>
                  </a:lnTo>
                  <a:cubicBezTo>
                    <a:pt x="3104" y="1531"/>
                    <a:pt x="3008" y="1131"/>
                    <a:pt x="3008" y="1127"/>
                  </a:cubicBezTo>
                  <a:cubicBezTo>
                    <a:pt x="2982" y="1018"/>
                    <a:pt x="2888" y="957"/>
                    <a:pt x="2793" y="957"/>
                  </a:cubicBezTo>
                  <a:cubicBezTo>
                    <a:pt x="2728" y="957"/>
                    <a:pt x="2663" y="985"/>
                    <a:pt x="2618" y="1045"/>
                  </a:cubicBezTo>
                  <a:cubicBezTo>
                    <a:pt x="2224" y="1589"/>
                    <a:pt x="1348" y="1593"/>
                    <a:pt x="1339" y="1593"/>
                  </a:cubicBezTo>
                  <a:lnTo>
                    <a:pt x="1286" y="1593"/>
                  </a:lnTo>
                  <a:lnTo>
                    <a:pt x="1271" y="1598"/>
                  </a:lnTo>
                  <a:lnTo>
                    <a:pt x="1266" y="1598"/>
                  </a:lnTo>
                  <a:lnTo>
                    <a:pt x="1266" y="1464"/>
                  </a:lnTo>
                  <a:cubicBezTo>
                    <a:pt x="1266" y="896"/>
                    <a:pt x="1728" y="439"/>
                    <a:pt x="2291" y="434"/>
                  </a:cubicBezTo>
                  <a:close/>
                  <a:moveTo>
                    <a:pt x="3576" y="2195"/>
                  </a:moveTo>
                  <a:lnTo>
                    <a:pt x="3600" y="2200"/>
                  </a:lnTo>
                  <a:cubicBezTo>
                    <a:pt x="3672" y="2281"/>
                    <a:pt x="3663" y="2402"/>
                    <a:pt x="3576" y="2469"/>
                  </a:cubicBezTo>
                  <a:lnTo>
                    <a:pt x="3576" y="2195"/>
                  </a:lnTo>
                  <a:close/>
                  <a:moveTo>
                    <a:pt x="1117" y="2200"/>
                  </a:moveTo>
                  <a:lnTo>
                    <a:pt x="1117" y="2474"/>
                  </a:lnTo>
                  <a:cubicBezTo>
                    <a:pt x="1031" y="2411"/>
                    <a:pt x="1011" y="2286"/>
                    <a:pt x="1084" y="2209"/>
                  </a:cubicBezTo>
                  <a:cubicBezTo>
                    <a:pt x="1093" y="2205"/>
                    <a:pt x="1108" y="2200"/>
                    <a:pt x="1117" y="2200"/>
                  </a:cubicBezTo>
                  <a:close/>
                  <a:moveTo>
                    <a:pt x="2724" y="1565"/>
                  </a:moveTo>
                  <a:cubicBezTo>
                    <a:pt x="2821" y="1738"/>
                    <a:pt x="2965" y="1877"/>
                    <a:pt x="3143" y="1964"/>
                  </a:cubicBezTo>
                  <a:lnTo>
                    <a:pt x="3143" y="2585"/>
                  </a:lnTo>
                  <a:cubicBezTo>
                    <a:pt x="3138" y="2970"/>
                    <a:pt x="2830" y="3278"/>
                    <a:pt x="2445" y="3282"/>
                  </a:cubicBezTo>
                  <a:lnTo>
                    <a:pt x="2248" y="3282"/>
                  </a:lnTo>
                  <a:cubicBezTo>
                    <a:pt x="1868" y="3278"/>
                    <a:pt x="1555" y="2970"/>
                    <a:pt x="1555" y="2585"/>
                  </a:cubicBezTo>
                  <a:lnTo>
                    <a:pt x="1555" y="2012"/>
                  </a:lnTo>
                  <a:cubicBezTo>
                    <a:pt x="1839" y="1983"/>
                    <a:pt x="2335" y="1882"/>
                    <a:pt x="2724" y="1565"/>
                  </a:cubicBezTo>
                  <a:close/>
                  <a:moveTo>
                    <a:pt x="2580" y="3711"/>
                  </a:moveTo>
                  <a:lnTo>
                    <a:pt x="2580" y="3826"/>
                  </a:lnTo>
                  <a:lnTo>
                    <a:pt x="2339" y="4076"/>
                  </a:lnTo>
                  <a:lnTo>
                    <a:pt x="2113" y="3855"/>
                  </a:lnTo>
                  <a:lnTo>
                    <a:pt x="2113" y="3711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7" y="3715"/>
                    <a:pt x="2580" y="3711"/>
                  </a:cubicBezTo>
                  <a:close/>
                  <a:moveTo>
                    <a:pt x="2291" y="1"/>
                  </a:moveTo>
                  <a:cubicBezTo>
                    <a:pt x="1483" y="1"/>
                    <a:pt x="824" y="655"/>
                    <a:pt x="824" y="1464"/>
                  </a:cubicBezTo>
                  <a:lnTo>
                    <a:pt x="824" y="1848"/>
                  </a:lnTo>
                  <a:cubicBezTo>
                    <a:pt x="391" y="2200"/>
                    <a:pt x="612" y="2902"/>
                    <a:pt x="1170" y="2941"/>
                  </a:cubicBezTo>
                  <a:lnTo>
                    <a:pt x="1170" y="2936"/>
                  </a:lnTo>
                  <a:cubicBezTo>
                    <a:pt x="1257" y="3201"/>
                    <a:pt x="1435" y="3422"/>
                    <a:pt x="1675" y="3561"/>
                  </a:cubicBezTo>
                  <a:lnTo>
                    <a:pt x="1675" y="3682"/>
                  </a:lnTo>
                  <a:lnTo>
                    <a:pt x="780" y="4033"/>
                  </a:lnTo>
                  <a:cubicBezTo>
                    <a:pt x="699" y="4062"/>
                    <a:pt x="1" y="4341"/>
                    <a:pt x="1" y="5231"/>
                  </a:cubicBezTo>
                  <a:lnTo>
                    <a:pt x="1" y="6006"/>
                  </a:lnTo>
                  <a:cubicBezTo>
                    <a:pt x="1" y="6126"/>
                    <a:pt x="97" y="6222"/>
                    <a:pt x="217" y="6222"/>
                  </a:cubicBezTo>
                  <a:lnTo>
                    <a:pt x="776" y="6222"/>
                  </a:lnTo>
                  <a:cubicBezTo>
                    <a:pt x="1064" y="6222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1"/>
                  </a:lnTo>
                  <a:cubicBezTo>
                    <a:pt x="439" y="4630"/>
                    <a:pt x="910" y="4447"/>
                    <a:pt x="930" y="4442"/>
                  </a:cubicBezTo>
                  <a:lnTo>
                    <a:pt x="939" y="4437"/>
                  </a:lnTo>
                  <a:lnTo>
                    <a:pt x="1757" y="4120"/>
                  </a:lnTo>
                  <a:lnTo>
                    <a:pt x="2190" y="4538"/>
                  </a:lnTo>
                  <a:cubicBezTo>
                    <a:pt x="2234" y="4577"/>
                    <a:pt x="2286" y="4601"/>
                    <a:pt x="2344" y="4601"/>
                  </a:cubicBezTo>
                  <a:cubicBezTo>
                    <a:pt x="2402" y="4601"/>
                    <a:pt x="2460" y="4577"/>
                    <a:pt x="2498" y="4533"/>
                  </a:cubicBezTo>
                  <a:lnTo>
                    <a:pt x="2912" y="4105"/>
                  </a:lnTo>
                  <a:lnTo>
                    <a:pt x="3725" y="4432"/>
                  </a:lnTo>
                  <a:lnTo>
                    <a:pt x="3740" y="4437"/>
                  </a:lnTo>
                  <a:cubicBezTo>
                    <a:pt x="3744" y="4437"/>
                    <a:pt x="4230" y="461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1"/>
                    <a:pt x="4663" y="6001"/>
                  </a:cubicBezTo>
                  <a:lnTo>
                    <a:pt x="4663" y="5231"/>
                  </a:lnTo>
                  <a:cubicBezTo>
                    <a:pt x="4663" y="4346"/>
                    <a:pt x="3971" y="4062"/>
                    <a:pt x="3884" y="4033"/>
                  </a:cubicBezTo>
                  <a:lnTo>
                    <a:pt x="3013" y="3682"/>
                  </a:lnTo>
                  <a:lnTo>
                    <a:pt x="3013" y="3561"/>
                  </a:lnTo>
                  <a:cubicBezTo>
                    <a:pt x="3254" y="3422"/>
                    <a:pt x="3432" y="3201"/>
                    <a:pt x="3518" y="2936"/>
                  </a:cubicBezTo>
                  <a:cubicBezTo>
                    <a:pt x="4067" y="2893"/>
                    <a:pt x="4283" y="2200"/>
                    <a:pt x="3855" y="1848"/>
                  </a:cubicBezTo>
                  <a:lnTo>
                    <a:pt x="3855" y="1464"/>
                  </a:lnTo>
                  <a:cubicBezTo>
                    <a:pt x="3855" y="655"/>
                    <a:pt x="3201" y="1"/>
                    <a:pt x="2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152;p97">
              <a:extLst>
                <a:ext uri="{FF2B5EF4-FFF2-40B4-BE49-F238E27FC236}">
                  <a16:creationId xmlns:a16="http://schemas.microsoft.com/office/drawing/2014/main" id="{73B521DD-B9D1-EC09-2745-079F3C4B81FF}"/>
                </a:ext>
              </a:extLst>
            </p:cNvPr>
            <p:cNvSpPr/>
            <p:nvPr/>
          </p:nvSpPr>
          <p:spPr>
            <a:xfrm>
              <a:off x="4390610" y="2809121"/>
              <a:ext cx="122456" cy="163319"/>
            </a:xfrm>
            <a:custGeom>
              <a:avLst/>
              <a:gdLst/>
              <a:ahLst/>
              <a:cxnLst/>
              <a:rect l="l" t="t" r="r" b="b"/>
              <a:pathLst>
                <a:path w="4669" h="6227" extrusionOk="0">
                  <a:moveTo>
                    <a:pt x="2397" y="423"/>
                  </a:moveTo>
                  <a:cubicBezTo>
                    <a:pt x="2965" y="428"/>
                    <a:pt x="3422" y="885"/>
                    <a:pt x="3427" y="1453"/>
                  </a:cubicBezTo>
                  <a:lnTo>
                    <a:pt x="3427" y="1588"/>
                  </a:lnTo>
                  <a:lnTo>
                    <a:pt x="3408" y="1588"/>
                  </a:lnTo>
                  <a:cubicBezTo>
                    <a:pt x="3109" y="1521"/>
                    <a:pt x="3008" y="1116"/>
                    <a:pt x="3008" y="1116"/>
                  </a:cubicBezTo>
                  <a:cubicBezTo>
                    <a:pt x="2982" y="1007"/>
                    <a:pt x="2888" y="946"/>
                    <a:pt x="2793" y="946"/>
                  </a:cubicBezTo>
                  <a:cubicBezTo>
                    <a:pt x="2728" y="946"/>
                    <a:pt x="2663" y="974"/>
                    <a:pt x="2619" y="1035"/>
                  </a:cubicBezTo>
                  <a:cubicBezTo>
                    <a:pt x="2224" y="1583"/>
                    <a:pt x="1348" y="1588"/>
                    <a:pt x="1339" y="1588"/>
                  </a:cubicBezTo>
                  <a:lnTo>
                    <a:pt x="1286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8" y="428"/>
                    <a:pt x="2291" y="42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76"/>
                    <a:pt x="3663" y="2401"/>
                    <a:pt x="3576" y="2464"/>
                  </a:cubicBezTo>
                  <a:lnTo>
                    <a:pt x="3576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31" y="2411"/>
                    <a:pt x="1011" y="2286"/>
                    <a:pt x="1084" y="2204"/>
                  </a:cubicBezTo>
                  <a:cubicBezTo>
                    <a:pt x="1093" y="2204"/>
                    <a:pt x="1108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1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43" y="2969"/>
                    <a:pt x="2830" y="3282"/>
                    <a:pt x="2450" y="3282"/>
                  </a:cubicBezTo>
                  <a:lnTo>
                    <a:pt x="2445" y="3277"/>
                  </a:lnTo>
                  <a:lnTo>
                    <a:pt x="2248" y="3277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1"/>
                  </a:lnTo>
                  <a:cubicBezTo>
                    <a:pt x="1839" y="1982"/>
                    <a:pt x="2335" y="1881"/>
                    <a:pt x="2724" y="1559"/>
                  </a:cubicBezTo>
                  <a:close/>
                  <a:moveTo>
                    <a:pt x="2580" y="3705"/>
                  </a:moveTo>
                  <a:lnTo>
                    <a:pt x="2580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93" y="3715"/>
                    <a:pt x="2537" y="3715"/>
                    <a:pt x="2580" y="3705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4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1"/>
                    <a:pt x="1170" y="2935"/>
                  </a:cubicBezTo>
                  <a:cubicBezTo>
                    <a:pt x="1257" y="3200"/>
                    <a:pt x="1440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0"/>
                  </a:cubicBezTo>
                  <a:lnTo>
                    <a:pt x="1" y="6010"/>
                  </a:lnTo>
                  <a:cubicBezTo>
                    <a:pt x="1" y="6130"/>
                    <a:pt x="97" y="6226"/>
                    <a:pt x="217" y="6226"/>
                  </a:cubicBezTo>
                  <a:lnTo>
                    <a:pt x="776" y="6226"/>
                  </a:lnTo>
                  <a:cubicBezTo>
                    <a:pt x="1064" y="6226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0"/>
                  </a:lnTo>
                  <a:cubicBezTo>
                    <a:pt x="439" y="4629"/>
                    <a:pt x="910" y="4446"/>
                    <a:pt x="930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4" y="4581"/>
                    <a:pt x="2287" y="4600"/>
                    <a:pt x="2344" y="4600"/>
                  </a:cubicBezTo>
                  <a:cubicBezTo>
                    <a:pt x="2407" y="4600"/>
                    <a:pt x="2460" y="4576"/>
                    <a:pt x="2498" y="4533"/>
                  </a:cubicBezTo>
                  <a:lnTo>
                    <a:pt x="2912" y="4109"/>
                  </a:lnTo>
                  <a:lnTo>
                    <a:pt x="3725" y="4436"/>
                  </a:lnTo>
                  <a:lnTo>
                    <a:pt x="3735" y="4436"/>
                  </a:lnTo>
                  <a:cubicBezTo>
                    <a:pt x="3759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9" y="5784"/>
                  </a:lnTo>
                  <a:cubicBezTo>
                    <a:pt x="1180" y="5784"/>
                    <a:pt x="1180" y="6222"/>
                    <a:pt x="1469" y="6222"/>
                  </a:cubicBezTo>
                  <a:lnTo>
                    <a:pt x="4447" y="6222"/>
                  </a:lnTo>
                  <a:cubicBezTo>
                    <a:pt x="4567" y="6222"/>
                    <a:pt x="4668" y="6125"/>
                    <a:pt x="4668" y="6005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9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7" y="3200"/>
                    <a:pt x="3523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4"/>
                    <a:pt x="3206" y="0"/>
                    <a:pt x="2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53;p97">
              <a:extLst>
                <a:ext uri="{FF2B5EF4-FFF2-40B4-BE49-F238E27FC236}">
                  <a16:creationId xmlns:a16="http://schemas.microsoft.com/office/drawing/2014/main" id="{464F7C31-3F0B-905C-F1FE-596558EE6C1E}"/>
                </a:ext>
              </a:extLst>
            </p:cNvPr>
            <p:cNvSpPr/>
            <p:nvPr/>
          </p:nvSpPr>
          <p:spPr>
            <a:xfrm>
              <a:off x="4631037" y="2809121"/>
              <a:ext cx="122430" cy="163319"/>
            </a:xfrm>
            <a:custGeom>
              <a:avLst/>
              <a:gdLst/>
              <a:ahLst/>
              <a:cxnLst/>
              <a:rect l="l" t="t" r="r" b="b"/>
              <a:pathLst>
                <a:path w="4668" h="6227" extrusionOk="0">
                  <a:moveTo>
                    <a:pt x="2397" y="423"/>
                  </a:moveTo>
                  <a:cubicBezTo>
                    <a:pt x="2964" y="423"/>
                    <a:pt x="3421" y="885"/>
                    <a:pt x="3421" y="1453"/>
                  </a:cubicBezTo>
                  <a:lnTo>
                    <a:pt x="3421" y="1588"/>
                  </a:lnTo>
                  <a:lnTo>
                    <a:pt x="3407" y="1588"/>
                  </a:lnTo>
                  <a:cubicBezTo>
                    <a:pt x="3104" y="1521"/>
                    <a:pt x="3008" y="1116"/>
                    <a:pt x="3003" y="1116"/>
                  </a:cubicBezTo>
                  <a:cubicBezTo>
                    <a:pt x="2980" y="1007"/>
                    <a:pt x="2885" y="946"/>
                    <a:pt x="2789" y="946"/>
                  </a:cubicBezTo>
                  <a:cubicBezTo>
                    <a:pt x="2724" y="946"/>
                    <a:pt x="2658" y="974"/>
                    <a:pt x="2613" y="1035"/>
                  </a:cubicBezTo>
                  <a:cubicBezTo>
                    <a:pt x="2223" y="1583"/>
                    <a:pt x="1348" y="1588"/>
                    <a:pt x="1338" y="1588"/>
                  </a:cubicBezTo>
                  <a:lnTo>
                    <a:pt x="1285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3" y="423"/>
                    <a:pt x="2291" y="423"/>
                  </a:cubicBezTo>
                  <a:close/>
                  <a:moveTo>
                    <a:pt x="3575" y="2194"/>
                  </a:moveTo>
                  <a:lnTo>
                    <a:pt x="3599" y="2199"/>
                  </a:lnTo>
                  <a:cubicBezTo>
                    <a:pt x="3672" y="2276"/>
                    <a:pt x="3662" y="2401"/>
                    <a:pt x="3575" y="2464"/>
                  </a:cubicBezTo>
                  <a:lnTo>
                    <a:pt x="3575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25" y="2411"/>
                    <a:pt x="1011" y="2286"/>
                    <a:pt x="1078" y="2204"/>
                  </a:cubicBezTo>
                  <a:cubicBezTo>
                    <a:pt x="1093" y="2204"/>
                    <a:pt x="1102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0" y="1732"/>
                    <a:pt x="2964" y="1872"/>
                    <a:pt x="3142" y="1963"/>
                  </a:cubicBezTo>
                  <a:lnTo>
                    <a:pt x="3142" y="2584"/>
                  </a:lnTo>
                  <a:cubicBezTo>
                    <a:pt x="3142" y="2969"/>
                    <a:pt x="2830" y="3282"/>
                    <a:pt x="2445" y="3282"/>
                  </a:cubicBezTo>
                  <a:lnTo>
                    <a:pt x="2445" y="3277"/>
                  </a:lnTo>
                  <a:lnTo>
                    <a:pt x="2247" y="3277"/>
                  </a:lnTo>
                  <a:cubicBezTo>
                    <a:pt x="1862" y="3277"/>
                    <a:pt x="1554" y="2969"/>
                    <a:pt x="1554" y="2584"/>
                  </a:cubicBezTo>
                  <a:lnTo>
                    <a:pt x="1554" y="2011"/>
                  </a:lnTo>
                  <a:cubicBezTo>
                    <a:pt x="1838" y="1982"/>
                    <a:pt x="2334" y="1881"/>
                    <a:pt x="2724" y="1559"/>
                  </a:cubicBezTo>
                  <a:close/>
                  <a:moveTo>
                    <a:pt x="2579" y="3705"/>
                  </a:moveTo>
                  <a:lnTo>
                    <a:pt x="2579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6" y="3715"/>
                    <a:pt x="2204" y="3715"/>
                    <a:pt x="2247" y="3715"/>
                  </a:cubicBezTo>
                  <a:lnTo>
                    <a:pt x="2445" y="3715"/>
                  </a:lnTo>
                  <a:cubicBezTo>
                    <a:pt x="2488" y="3715"/>
                    <a:pt x="2536" y="3715"/>
                    <a:pt x="2579" y="3705"/>
                  </a:cubicBezTo>
                  <a:close/>
                  <a:moveTo>
                    <a:pt x="2291" y="0"/>
                  </a:moveTo>
                  <a:cubicBezTo>
                    <a:pt x="1482" y="0"/>
                    <a:pt x="828" y="654"/>
                    <a:pt x="828" y="1463"/>
                  </a:cubicBezTo>
                  <a:lnTo>
                    <a:pt x="828" y="1848"/>
                  </a:lnTo>
                  <a:cubicBezTo>
                    <a:pt x="390" y="2199"/>
                    <a:pt x="611" y="2901"/>
                    <a:pt x="1170" y="2935"/>
                  </a:cubicBezTo>
                  <a:cubicBezTo>
                    <a:pt x="1256" y="3200"/>
                    <a:pt x="1439" y="3421"/>
                    <a:pt x="1675" y="3561"/>
                  </a:cubicBezTo>
                  <a:lnTo>
                    <a:pt x="1675" y="3681"/>
                  </a:lnTo>
                  <a:lnTo>
                    <a:pt x="785" y="4032"/>
                  </a:lnTo>
                  <a:cubicBezTo>
                    <a:pt x="698" y="4061"/>
                    <a:pt x="0" y="4340"/>
                    <a:pt x="0" y="5230"/>
                  </a:cubicBezTo>
                  <a:lnTo>
                    <a:pt x="0" y="6010"/>
                  </a:lnTo>
                  <a:cubicBezTo>
                    <a:pt x="0" y="6130"/>
                    <a:pt x="97" y="6226"/>
                    <a:pt x="217" y="6226"/>
                  </a:cubicBezTo>
                  <a:lnTo>
                    <a:pt x="775" y="6226"/>
                  </a:lnTo>
                  <a:cubicBezTo>
                    <a:pt x="1064" y="6226"/>
                    <a:pt x="1064" y="5789"/>
                    <a:pt x="775" y="5789"/>
                  </a:cubicBezTo>
                  <a:lnTo>
                    <a:pt x="438" y="5789"/>
                  </a:lnTo>
                  <a:lnTo>
                    <a:pt x="438" y="5230"/>
                  </a:lnTo>
                  <a:cubicBezTo>
                    <a:pt x="438" y="4629"/>
                    <a:pt x="910" y="4446"/>
                    <a:pt x="929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3" y="4581"/>
                    <a:pt x="2286" y="4600"/>
                    <a:pt x="2344" y="4600"/>
                  </a:cubicBezTo>
                  <a:cubicBezTo>
                    <a:pt x="2406" y="4600"/>
                    <a:pt x="2459" y="4576"/>
                    <a:pt x="2498" y="4533"/>
                  </a:cubicBezTo>
                  <a:lnTo>
                    <a:pt x="2911" y="4109"/>
                  </a:lnTo>
                  <a:lnTo>
                    <a:pt x="3725" y="4436"/>
                  </a:lnTo>
                  <a:lnTo>
                    <a:pt x="3734" y="4436"/>
                  </a:lnTo>
                  <a:cubicBezTo>
                    <a:pt x="3758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9" y="5784"/>
                    <a:pt x="1179" y="6222"/>
                    <a:pt x="1468" y="6222"/>
                  </a:cubicBezTo>
                  <a:lnTo>
                    <a:pt x="4446" y="6222"/>
                  </a:lnTo>
                  <a:cubicBezTo>
                    <a:pt x="4567" y="6222"/>
                    <a:pt x="4668" y="6121"/>
                    <a:pt x="4668" y="6000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8" y="4032"/>
                  </a:cubicBezTo>
                  <a:lnTo>
                    <a:pt x="3017" y="3681"/>
                  </a:lnTo>
                  <a:lnTo>
                    <a:pt x="3017" y="3561"/>
                  </a:lnTo>
                  <a:cubicBezTo>
                    <a:pt x="3253" y="3421"/>
                    <a:pt x="3436" y="3200"/>
                    <a:pt x="3522" y="2935"/>
                  </a:cubicBezTo>
                  <a:cubicBezTo>
                    <a:pt x="4071" y="2892"/>
                    <a:pt x="4288" y="2199"/>
                    <a:pt x="3859" y="1848"/>
                  </a:cubicBezTo>
                  <a:lnTo>
                    <a:pt x="3859" y="1463"/>
                  </a:lnTo>
                  <a:cubicBezTo>
                    <a:pt x="3859" y="654"/>
                    <a:pt x="3205" y="0"/>
                    <a:pt x="2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54;p97">
              <a:extLst>
                <a:ext uri="{FF2B5EF4-FFF2-40B4-BE49-F238E27FC236}">
                  <a16:creationId xmlns:a16="http://schemas.microsoft.com/office/drawing/2014/main" id="{88109518-4331-D07A-0D0F-0453AB8E0970}"/>
                </a:ext>
              </a:extLst>
            </p:cNvPr>
            <p:cNvSpPr/>
            <p:nvPr/>
          </p:nvSpPr>
          <p:spPr>
            <a:xfrm>
              <a:off x="4510627" y="2908812"/>
              <a:ext cx="122325" cy="163319"/>
            </a:xfrm>
            <a:custGeom>
              <a:avLst/>
              <a:gdLst/>
              <a:ahLst/>
              <a:cxnLst/>
              <a:rect l="l" t="t" r="r" b="b"/>
              <a:pathLst>
                <a:path w="4664" h="6227" extrusionOk="0">
                  <a:moveTo>
                    <a:pt x="2397" y="433"/>
                  </a:moveTo>
                  <a:cubicBezTo>
                    <a:pt x="2960" y="433"/>
                    <a:pt x="3422" y="895"/>
                    <a:pt x="3422" y="1463"/>
                  </a:cubicBezTo>
                  <a:lnTo>
                    <a:pt x="3422" y="1598"/>
                  </a:lnTo>
                  <a:lnTo>
                    <a:pt x="3408" y="1598"/>
                  </a:lnTo>
                  <a:cubicBezTo>
                    <a:pt x="3104" y="1530"/>
                    <a:pt x="3003" y="1126"/>
                    <a:pt x="3003" y="1126"/>
                  </a:cubicBezTo>
                  <a:cubicBezTo>
                    <a:pt x="2980" y="1017"/>
                    <a:pt x="2886" y="956"/>
                    <a:pt x="2789" y="956"/>
                  </a:cubicBezTo>
                  <a:cubicBezTo>
                    <a:pt x="2724" y="956"/>
                    <a:pt x="2658" y="984"/>
                    <a:pt x="2614" y="1044"/>
                  </a:cubicBezTo>
                  <a:cubicBezTo>
                    <a:pt x="2224" y="1588"/>
                    <a:pt x="1348" y="1593"/>
                    <a:pt x="1334" y="1593"/>
                  </a:cubicBezTo>
                  <a:lnTo>
                    <a:pt x="1266" y="1593"/>
                  </a:lnTo>
                  <a:lnTo>
                    <a:pt x="1266" y="1463"/>
                  </a:lnTo>
                  <a:cubicBezTo>
                    <a:pt x="1262" y="895"/>
                    <a:pt x="1723" y="433"/>
                    <a:pt x="2291" y="43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81"/>
                    <a:pt x="3663" y="2401"/>
                    <a:pt x="3576" y="2469"/>
                  </a:cubicBezTo>
                  <a:lnTo>
                    <a:pt x="3576" y="2194"/>
                  </a:lnTo>
                  <a:close/>
                  <a:moveTo>
                    <a:pt x="1117" y="2199"/>
                  </a:moveTo>
                  <a:lnTo>
                    <a:pt x="1117" y="2473"/>
                  </a:lnTo>
                  <a:cubicBezTo>
                    <a:pt x="1064" y="2440"/>
                    <a:pt x="1035" y="2382"/>
                    <a:pt x="1035" y="2324"/>
                  </a:cubicBezTo>
                  <a:cubicBezTo>
                    <a:pt x="1035" y="2281"/>
                    <a:pt x="1050" y="2238"/>
                    <a:pt x="1079" y="2204"/>
                  </a:cubicBezTo>
                  <a:cubicBezTo>
                    <a:pt x="1093" y="2204"/>
                    <a:pt x="1103" y="2199"/>
                    <a:pt x="1117" y="2199"/>
                  </a:cubicBezTo>
                  <a:close/>
                  <a:moveTo>
                    <a:pt x="2720" y="1559"/>
                  </a:moveTo>
                  <a:cubicBezTo>
                    <a:pt x="2816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38" y="2969"/>
                    <a:pt x="2830" y="3277"/>
                    <a:pt x="2445" y="3282"/>
                  </a:cubicBezTo>
                  <a:lnTo>
                    <a:pt x="2248" y="3282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2"/>
                  </a:lnTo>
                  <a:lnTo>
                    <a:pt x="1550" y="2012"/>
                  </a:lnTo>
                  <a:cubicBezTo>
                    <a:pt x="1834" y="1983"/>
                    <a:pt x="2335" y="1882"/>
                    <a:pt x="2720" y="1559"/>
                  </a:cubicBezTo>
                  <a:close/>
                  <a:moveTo>
                    <a:pt x="2580" y="3710"/>
                  </a:moveTo>
                  <a:lnTo>
                    <a:pt x="2580" y="3830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10"/>
                  </a:lnTo>
                  <a:cubicBezTo>
                    <a:pt x="2157" y="3715"/>
                    <a:pt x="2200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2" y="3715"/>
                    <a:pt x="2580" y="3710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5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2"/>
                    <a:pt x="1170" y="2940"/>
                  </a:cubicBezTo>
                  <a:cubicBezTo>
                    <a:pt x="1257" y="3200"/>
                    <a:pt x="1435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1"/>
                  </a:cubicBezTo>
                  <a:lnTo>
                    <a:pt x="1" y="6010"/>
                  </a:lnTo>
                  <a:cubicBezTo>
                    <a:pt x="1" y="6130"/>
                    <a:pt x="97" y="6227"/>
                    <a:pt x="217" y="6227"/>
                  </a:cubicBezTo>
                  <a:lnTo>
                    <a:pt x="771" y="6227"/>
                  </a:lnTo>
                  <a:cubicBezTo>
                    <a:pt x="1064" y="6227"/>
                    <a:pt x="1064" y="5789"/>
                    <a:pt x="771" y="5789"/>
                  </a:cubicBezTo>
                  <a:lnTo>
                    <a:pt x="434" y="5789"/>
                  </a:lnTo>
                  <a:lnTo>
                    <a:pt x="434" y="5231"/>
                  </a:lnTo>
                  <a:cubicBezTo>
                    <a:pt x="434" y="4629"/>
                    <a:pt x="910" y="4446"/>
                    <a:pt x="925" y="4446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3"/>
                  </a:lnTo>
                  <a:cubicBezTo>
                    <a:pt x="2229" y="4581"/>
                    <a:pt x="2286" y="4600"/>
                    <a:pt x="2339" y="4600"/>
                  </a:cubicBezTo>
                  <a:lnTo>
                    <a:pt x="2344" y="4600"/>
                  </a:lnTo>
                  <a:cubicBezTo>
                    <a:pt x="2402" y="4600"/>
                    <a:pt x="2460" y="4576"/>
                    <a:pt x="2498" y="4533"/>
                  </a:cubicBezTo>
                  <a:lnTo>
                    <a:pt x="2907" y="4109"/>
                  </a:lnTo>
                  <a:lnTo>
                    <a:pt x="3725" y="4437"/>
                  </a:lnTo>
                  <a:lnTo>
                    <a:pt x="3735" y="4441"/>
                  </a:lnTo>
                  <a:cubicBezTo>
                    <a:pt x="3754" y="4446"/>
                    <a:pt x="4230" y="462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6"/>
                    <a:pt x="4663" y="6000"/>
                  </a:cubicBezTo>
                  <a:lnTo>
                    <a:pt x="4663" y="5226"/>
                  </a:lnTo>
                  <a:cubicBezTo>
                    <a:pt x="4663" y="4340"/>
                    <a:pt x="3971" y="4061"/>
                    <a:pt x="3884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2" y="3200"/>
                    <a:pt x="3518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5"/>
                    <a:pt x="3201" y="0"/>
                    <a:pt x="2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55;p97">
              <a:extLst>
                <a:ext uri="{FF2B5EF4-FFF2-40B4-BE49-F238E27FC236}">
                  <a16:creationId xmlns:a16="http://schemas.microsoft.com/office/drawing/2014/main" id="{8FF6CFA9-E229-519E-986B-F2695BBA1344}"/>
                </a:ext>
              </a:extLst>
            </p:cNvPr>
            <p:cNvSpPr/>
            <p:nvPr/>
          </p:nvSpPr>
          <p:spPr>
            <a:xfrm>
              <a:off x="4483376" y="2865143"/>
              <a:ext cx="4328" cy="11016"/>
            </a:xfrm>
            <a:custGeom>
              <a:avLst/>
              <a:gdLst/>
              <a:ahLst/>
              <a:cxnLst/>
              <a:rect l="l" t="t" r="r" b="b"/>
              <a:pathLst>
                <a:path w="165" h="420" extrusionOk="0">
                  <a:moveTo>
                    <a:pt x="1" y="0"/>
                  </a:moveTo>
                  <a:lnTo>
                    <a:pt x="1" y="419"/>
                  </a:lnTo>
                  <a:lnTo>
                    <a:pt x="73" y="371"/>
                  </a:lnTo>
                  <a:cubicBezTo>
                    <a:pt x="130" y="328"/>
                    <a:pt x="164" y="260"/>
                    <a:pt x="164" y="188"/>
                  </a:cubicBezTo>
                  <a:cubicBezTo>
                    <a:pt x="164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8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56;p97">
              <a:extLst>
                <a:ext uri="{FF2B5EF4-FFF2-40B4-BE49-F238E27FC236}">
                  <a16:creationId xmlns:a16="http://schemas.microsoft.com/office/drawing/2014/main" id="{57ED84FD-8112-21A9-4292-1F4916E0C6AC}"/>
                </a:ext>
              </a:extLst>
            </p:cNvPr>
            <p:cNvSpPr/>
            <p:nvPr/>
          </p:nvSpPr>
          <p:spPr>
            <a:xfrm>
              <a:off x="4415867" y="2865143"/>
              <a:ext cx="5324" cy="11016"/>
            </a:xfrm>
            <a:custGeom>
              <a:avLst/>
              <a:gdLst/>
              <a:ahLst/>
              <a:cxnLst/>
              <a:rect l="l" t="t" r="r" b="b"/>
              <a:pathLst>
                <a:path w="203" h="420" extrusionOk="0">
                  <a:moveTo>
                    <a:pt x="202" y="0"/>
                  </a:moveTo>
                  <a:lnTo>
                    <a:pt x="145" y="20"/>
                  </a:lnTo>
                  <a:cubicBezTo>
                    <a:pt x="135" y="24"/>
                    <a:pt x="125" y="24"/>
                    <a:pt x="116" y="29"/>
                  </a:cubicBezTo>
                  <a:lnTo>
                    <a:pt x="97" y="29"/>
                  </a:lnTo>
                  <a:lnTo>
                    <a:pt x="87" y="39"/>
                  </a:lnTo>
                  <a:cubicBezTo>
                    <a:pt x="0" y="140"/>
                    <a:pt x="20" y="299"/>
                    <a:pt x="130" y="371"/>
                  </a:cubicBezTo>
                  <a:lnTo>
                    <a:pt x="135" y="371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57;p97">
              <a:extLst>
                <a:ext uri="{FF2B5EF4-FFF2-40B4-BE49-F238E27FC236}">
                  <a16:creationId xmlns:a16="http://schemas.microsoft.com/office/drawing/2014/main" id="{C881D7D9-8D84-97DC-6A27-0D3D84C9035F}"/>
                </a:ext>
              </a:extLst>
            </p:cNvPr>
            <p:cNvSpPr/>
            <p:nvPr/>
          </p:nvSpPr>
          <p:spPr>
            <a:xfrm>
              <a:off x="4565154" y="3004726"/>
              <a:ext cx="14530" cy="12642"/>
            </a:xfrm>
            <a:custGeom>
              <a:avLst/>
              <a:gdLst/>
              <a:ahLst/>
              <a:cxnLst/>
              <a:rect l="l" t="t" r="r" b="b"/>
              <a:pathLst>
                <a:path w="554" h="482" extrusionOk="0">
                  <a:moveTo>
                    <a:pt x="1" y="0"/>
                  </a:moveTo>
                  <a:lnTo>
                    <a:pt x="1" y="217"/>
                  </a:lnTo>
                  <a:lnTo>
                    <a:pt x="270" y="481"/>
                  </a:lnTo>
                  <a:lnTo>
                    <a:pt x="554" y="183"/>
                  </a:lnTo>
                  <a:lnTo>
                    <a:pt x="554" y="0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0"/>
                    <a:pt x="49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58;p97">
              <a:extLst>
                <a:ext uri="{FF2B5EF4-FFF2-40B4-BE49-F238E27FC236}">
                  <a16:creationId xmlns:a16="http://schemas.microsoft.com/office/drawing/2014/main" id="{5A5D3767-F259-B300-F341-CF26532D59B1}"/>
                </a:ext>
              </a:extLst>
            </p:cNvPr>
            <p:cNvSpPr/>
            <p:nvPr/>
          </p:nvSpPr>
          <p:spPr>
            <a:xfrm>
              <a:off x="4430371" y="2848226"/>
              <a:ext cx="43957" cy="48101"/>
            </a:xfrm>
            <a:custGeom>
              <a:avLst/>
              <a:gdLst/>
              <a:ahLst/>
              <a:cxnLst/>
              <a:rect l="l" t="t" r="r" b="b"/>
              <a:pathLst>
                <a:path w="1676" h="1834" extrusionOk="0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37" y="1834"/>
                  </a:cubicBezTo>
                  <a:lnTo>
                    <a:pt x="934" y="1834"/>
                  </a:lnTo>
                  <a:cubicBezTo>
                    <a:pt x="1343" y="1829"/>
                    <a:pt x="1675" y="1502"/>
                    <a:pt x="1675" y="1093"/>
                  </a:cubicBezTo>
                  <a:lnTo>
                    <a:pt x="1675" y="443"/>
                  </a:lnTo>
                  <a:lnTo>
                    <a:pt x="1646" y="429"/>
                  </a:lnTo>
                  <a:cubicBezTo>
                    <a:pt x="1478" y="347"/>
                    <a:pt x="1338" y="21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159;p97">
              <a:extLst>
                <a:ext uri="{FF2B5EF4-FFF2-40B4-BE49-F238E27FC236}">
                  <a16:creationId xmlns:a16="http://schemas.microsoft.com/office/drawing/2014/main" id="{AC5F13BE-4E49-5EFB-4057-9ADEA76A6DBA}"/>
                </a:ext>
              </a:extLst>
            </p:cNvPr>
            <p:cNvSpPr/>
            <p:nvPr/>
          </p:nvSpPr>
          <p:spPr>
            <a:xfrm>
              <a:off x="4565154" y="2805318"/>
              <a:ext cx="14530" cy="12642"/>
            </a:xfrm>
            <a:custGeom>
              <a:avLst/>
              <a:gdLst/>
              <a:ahLst/>
              <a:cxnLst/>
              <a:rect l="l" t="t" r="r" b="b"/>
              <a:pathLst>
                <a:path w="554" h="482" extrusionOk="0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8"/>
                  </a:lnTo>
                  <a:lnTo>
                    <a:pt x="554" y="1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5"/>
                    <a:pt x="4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160;p97">
              <a:extLst>
                <a:ext uri="{FF2B5EF4-FFF2-40B4-BE49-F238E27FC236}">
                  <a16:creationId xmlns:a16="http://schemas.microsoft.com/office/drawing/2014/main" id="{34B8931E-1AF2-7533-68A3-FA7D0CE16040}"/>
                </a:ext>
              </a:extLst>
            </p:cNvPr>
            <p:cNvSpPr/>
            <p:nvPr/>
          </p:nvSpPr>
          <p:spPr>
            <a:xfrm>
              <a:off x="4445006" y="2905009"/>
              <a:ext cx="14556" cy="12668"/>
            </a:xfrm>
            <a:custGeom>
              <a:avLst/>
              <a:gdLst/>
              <a:ahLst/>
              <a:cxnLst/>
              <a:rect l="l" t="t" r="r" b="b"/>
              <a:pathLst>
                <a:path w="555" h="483" extrusionOk="0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6" y="6"/>
                  </a:lnTo>
                  <a:cubicBezTo>
                    <a:pt x="463" y="11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6" y="15"/>
                    <a:pt x="92" y="11"/>
                    <a:pt x="49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161;p97">
              <a:extLst>
                <a:ext uri="{FF2B5EF4-FFF2-40B4-BE49-F238E27FC236}">
                  <a16:creationId xmlns:a16="http://schemas.microsoft.com/office/drawing/2014/main" id="{46D9DEAA-8B79-105F-FE11-8B7CF80CB89E}"/>
                </a:ext>
              </a:extLst>
            </p:cNvPr>
            <p:cNvSpPr/>
            <p:nvPr/>
          </p:nvSpPr>
          <p:spPr>
            <a:xfrm>
              <a:off x="4603656" y="2964834"/>
              <a:ext cx="4170" cy="11016"/>
            </a:xfrm>
            <a:custGeom>
              <a:avLst/>
              <a:gdLst/>
              <a:ahLst/>
              <a:cxnLst/>
              <a:rect l="l" t="t" r="r" b="b"/>
              <a:pathLst>
                <a:path w="159" h="420" extrusionOk="0">
                  <a:moveTo>
                    <a:pt x="0" y="1"/>
                  </a:moveTo>
                  <a:lnTo>
                    <a:pt x="0" y="419"/>
                  </a:lnTo>
                  <a:lnTo>
                    <a:pt x="68" y="366"/>
                  </a:lnTo>
                  <a:cubicBezTo>
                    <a:pt x="125" y="323"/>
                    <a:pt x="159" y="256"/>
                    <a:pt x="159" y="184"/>
                  </a:cubicBezTo>
                  <a:cubicBezTo>
                    <a:pt x="159" y="131"/>
                    <a:pt x="135" y="73"/>
                    <a:pt x="96" y="34"/>
                  </a:cubicBezTo>
                  <a:lnTo>
                    <a:pt x="87" y="25"/>
                  </a:lnTo>
                  <a:lnTo>
                    <a:pt x="72" y="25"/>
                  </a:lnTo>
                  <a:lnTo>
                    <a:pt x="5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162;p97">
              <a:extLst>
                <a:ext uri="{FF2B5EF4-FFF2-40B4-BE49-F238E27FC236}">
                  <a16:creationId xmlns:a16="http://schemas.microsoft.com/office/drawing/2014/main" id="{8654615D-6C58-0570-39F5-D7B35341DDB9}"/>
                </a:ext>
              </a:extLst>
            </p:cNvPr>
            <p:cNvSpPr/>
            <p:nvPr/>
          </p:nvSpPr>
          <p:spPr>
            <a:xfrm>
              <a:off x="4550519" y="2748667"/>
              <a:ext cx="43931" cy="47970"/>
            </a:xfrm>
            <a:custGeom>
              <a:avLst/>
              <a:gdLst/>
              <a:ahLst/>
              <a:cxnLst/>
              <a:rect l="l" t="t" r="r" b="b"/>
              <a:pathLst>
                <a:path w="1675" h="1829" extrusionOk="0">
                  <a:moveTo>
                    <a:pt x="1223" y="0"/>
                  </a:moveTo>
                  <a:lnTo>
                    <a:pt x="1184" y="29"/>
                  </a:lnTo>
                  <a:cubicBezTo>
                    <a:pt x="804" y="347"/>
                    <a:pt x="304" y="443"/>
                    <a:pt x="39" y="472"/>
                  </a:cubicBezTo>
                  <a:lnTo>
                    <a:pt x="0" y="477"/>
                  </a:lnTo>
                  <a:lnTo>
                    <a:pt x="0" y="1088"/>
                  </a:lnTo>
                  <a:cubicBezTo>
                    <a:pt x="0" y="1497"/>
                    <a:pt x="328" y="1824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497"/>
                    <a:pt x="1675" y="1088"/>
                  </a:cubicBezTo>
                  <a:lnTo>
                    <a:pt x="1675" y="438"/>
                  </a:lnTo>
                  <a:lnTo>
                    <a:pt x="1646" y="428"/>
                  </a:lnTo>
                  <a:cubicBezTo>
                    <a:pt x="1478" y="342"/>
                    <a:pt x="1338" y="207"/>
                    <a:pt x="1247" y="43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5163;p97">
              <a:extLst>
                <a:ext uri="{FF2B5EF4-FFF2-40B4-BE49-F238E27FC236}">
                  <a16:creationId xmlns:a16="http://schemas.microsoft.com/office/drawing/2014/main" id="{10BE03E1-C2E1-91B1-F58C-19F1790CA3A0}"/>
                </a:ext>
              </a:extLst>
            </p:cNvPr>
            <p:cNvSpPr/>
            <p:nvPr/>
          </p:nvSpPr>
          <p:spPr>
            <a:xfrm>
              <a:off x="4603656" y="2765452"/>
              <a:ext cx="4170" cy="10989"/>
            </a:xfrm>
            <a:custGeom>
              <a:avLst/>
              <a:gdLst/>
              <a:ahLst/>
              <a:cxnLst/>
              <a:rect l="l" t="t" r="r" b="b"/>
              <a:pathLst>
                <a:path w="159" h="419" extrusionOk="0">
                  <a:moveTo>
                    <a:pt x="0" y="0"/>
                  </a:moveTo>
                  <a:lnTo>
                    <a:pt x="0" y="419"/>
                  </a:lnTo>
                  <a:lnTo>
                    <a:pt x="68" y="371"/>
                  </a:lnTo>
                  <a:cubicBezTo>
                    <a:pt x="125" y="327"/>
                    <a:pt x="159" y="260"/>
                    <a:pt x="159" y="188"/>
                  </a:cubicBezTo>
                  <a:cubicBezTo>
                    <a:pt x="159" y="130"/>
                    <a:pt x="135" y="77"/>
                    <a:pt x="96" y="34"/>
                  </a:cubicBezTo>
                  <a:lnTo>
                    <a:pt x="87" y="24"/>
                  </a:lnTo>
                  <a:lnTo>
                    <a:pt x="72" y="24"/>
                  </a:lnTo>
                  <a:lnTo>
                    <a:pt x="5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64;p97">
              <a:extLst>
                <a:ext uri="{FF2B5EF4-FFF2-40B4-BE49-F238E27FC236}">
                  <a16:creationId xmlns:a16="http://schemas.microsoft.com/office/drawing/2014/main" id="{123DAB88-0E74-4A32-1E2A-FFCBC68BA205}"/>
                </a:ext>
              </a:extLst>
            </p:cNvPr>
            <p:cNvSpPr/>
            <p:nvPr/>
          </p:nvSpPr>
          <p:spPr>
            <a:xfrm>
              <a:off x="4670772" y="2848226"/>
              <a:ext cx="43826" cy="48101"/>
            </a:xfrm>
            <a:custGeom>
              <a:avLst/>
              <a:gdLst/>
              <a:ahLst/>
              <a:cxnLst/>
              <a:rect l="l" t="t" r="r" b="b"/>
              <a:pathLst>
                <a:path w="1671" h="1834" extrusionOk="0">
                  <a:moveTo>
                    <a:pt x="1218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34"/>
                  </a:cubicBezTo>
                  <a:lnTo>
                    <a:pt x="934" y="1834"/>
                  </a:lnTo>
                  <a:cubicBezTo>
                    <a:pt x="1339" y="1829"/>
                    <a:pt x="1671" y="1502"/>
                    <a:pt x="1671" y="1093"/>
                  </a:cubicBezTo>
                  <a:lnTo>
                    <a:pt x="1671" y="443"/>
                  </a:lnTo>
                  <a:lnTo>
                    <a:pt x="1647" y="429"/>
                  </a:lnTo>
                  <a:cubicBezTo>
                    <a:pt x="1478" y="347"/>
                    <a:pt x="1339" y="212"/>
                    <a:pt x="1247" y="49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165;p97">
              <a:extLst>
                <a:ext uri="{FF2B5EF4-FFF2-40B4-BE49-F238E27FC236}">
                  <a16:creationId xmlns:a16="http://schemas.microsoft.com/office/drawing/2014/main" id="{97857CE9-32AF-916C-9D95-0CCEDFF71D98}"/>
                </a:ext>
              </a:extLst>
            </p:cNvPr>
            <p:cNvSpPr/>
            <p:nvPr/>
          </p:nvSpPr>
          <p:spPr>
            <a:xfrm>
              <a:off x="4685433" y="2905009"/>
              <a:ext cx="14530" cy="12668"/>
            </a:xfrm>
            <a:custGeom>
              <a:avLst/>
              <a:gdLst/>
              <a:ahLst/>
              <a:cxnLst/>
              <a:rect l="l" t="t" r="r" b="b"/>
              <a:pathLst>
                <a:path w="554" h="483" extrusionOk="0">
                  <a:moveTo>
                    <a:pt x="0" y="1"/>
                  </a:moveTo>
                  <a:lnTo>
                    <a:pt x="0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5" y="6"/>
                  </a:lnTo>
                  <a:cubicBezTo>
                    <a:pt x="462" y="11"/>
                    <a:pt x="419" y="15"/>
                    <a:pt x="375" y="15"/>
                  </a:cubicBezTo>
                  <a:lnTo>
                    <a:pt x="178" y="15"/>
                  </a:lnTo>
                  <a:cubicBezTo>
                    <a:pt x="135" y="15"/>
                    <a:pt x="92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166;p97">
              <a:extLst>
                <a:ext uri="{FF2B5EF4-FFF2-40B4-BE49-F238E27FC236}">
                  <a16:creationId xmlns:a16="http://schemas.microsoft.com/office/drawing/2014/main" id="{F3813678-137C-E69C-0F00-7DFAEE3CC1F5}"/>
                </a:ext>
              </a:extLst>
            </p:cNvPr>
            <p:cNvSpPr/>
            <p:nvPr/>
          </p:nvSpPr>
          <p:spPr>
            <a:xfrm>
              <a:off x="4656137" y="2865143"/>
              <a:ext cx="5455" cy="11016"/>
            </a:xfrm>
            <a:custGeom>
              <a:avLst/>
              <a:gdLst/>
              <a:ahLst/>
              <a:cxnLst/>
              <a:rect l="l" t="t" r="r" b="b"/>
              <a:pathLst>
                <a:path w="208" h="420" extrusionOk="0">
                  <a:moveTo>
                    <a:pt x="208" y="0"/>
                  </a:moveTo>
                  <a:lnTo>
                    <a:pt x="145" y="20"/>
                  </a:lnTo>
                  <a:cubicBezTo>
                    <a:pt x="136" y="24"/>
                    <a:pt x="126" y="24"/>
                    <a:pt x="116" y="29"/>
                  </a:cubicBezTo>
                  <a:lnTo>
                    <a:pt x="102" y="29"/>
                  </a:lnTo>
                  <a:lnTo>
                    <a:pt x="92" y="39"/>
                  </a:lnTo>
                  <a:cubicBezTo>
                    <a:pt x="1" y="140"/>
                    <a:pt x="25" y="299"/>
                    <a:pt x="136" y="371"/>
                  </a:cubicBezTo>
                  <a:lnTo>
                    <a:pt x="140" y="371"/>
                  </a:lnTo>
                  <a:lnTo>
                    <a:pt x="208" y="419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167;p97">
              <a:extLst>
                <a:ext uri="{FF2B5EF4-FFF2-40B4-BE49-F238E27FC236}">
                  <a16:creationId xmlns:a16="http://schemas.microsoft.com/office/drawing/2014/main" id="{3DA32349-837F-0085-01F4-A93D8138E847}"/>
                </a:ext>
              </a:extLst>
            </p:cNvPr>
            <p:cNvSpPr/>
            <p:nvPr/>
          </p:nvSpPr>
          <p:spPr>
            <a:xfrm>
              <a:off x="4723778" y="2865143"/>
              <a:ext cx="4196" cy="11016"/>
            </a:xfrm>
            <a:custGeom>
              <a:avLst/>
              <a:gdLst/>
              <a:ahLst/>
              <a:cxnLst/>
              <a:rect l="l" t="t" r="r" b="b"/>
              <a:pathLst>
                <a:path w="160" h="420" extrusionOk="0">
                  <a:moveTo>
                    <a:pt x="1" y="0"/>
                  </a:moveTo>
                  <a:lnTo>
                    <a:pt x="1" y="419"/>
                  </a:lnTo>
                  <a:lnTo>
                    <a:pt x="68" y="371"/>
                  </a:lnTo>
                  <a:cubicBezTo>
                    <a:pt x="126" y="328"/>
                    <a:pt x="160" y="260"/>
                    <a:pt x="160" y="188"/>
                  </a:cubicBezTo>
                  <a:cubicBezTo>
                    <a:pt x="160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9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168;p97">
              <a:extLst>
                <a:ext uri="{FF2B5EF4-FFF2-40B4-BE49-F238E27FC236}">
                  <a16:creationId xmlns:a16="http://schemas.microsoft.com/office/drawing/2014/main" id="{C8FA33A2-FAA5-C694-9731-0C494DE61D38}"/>
                </a:ext>
              </a:extLst>
            </p:cNvPr>
            <p:cNvSpPr/>
            <p:nvPr/>
          </p:nvSpPr>
          <p:spPr>
            <a:xfrm>
              <a:off x="4536015" y="2765452"/>
              <a:ext cx="5324" cy="10989"/>
            </a:xfrm>
            <a:custGeom>
              <a:avLst/>
              <a:gdLst/>
              <a:ahLst/>
              <a:cxnLst/>
              <a:rect l="l" t="t" r="r" b="b"/>
              <a:pathLst>
                <a:path w="203" h="419" extrusionOk="0">
                  <a:moveTo>
                    <a:pt x="202" y="0"/>
                  </a:moveTo>
                  <a:lnTo>
                    <a:pt x="144" y="19"/>
                  </a:lnTo>
                  <a:cubicBezTo>
                    <a:pt x="135" y="24"/>
                    <a:pt x="125" y="29"/>
                    <a:pt x="116" y="29"/>
                  </a:cubicBezTo>
                  <a:lnTo>
                    <a:pt x="101" y="29"/>
                  </a:lnTo>
                  <a:lnTo>
                    <a:pt x="91" y="39"/>
                  </a:lnTo>
                  <a:cubicBezTo>
                    <a:pt x="0" y="140"/>
                    <a:pt x="19" y="298"/>
                    <a:pt x="135" y="371"/>
                  </a:cubicBezTo>
                  <a:lnTo>
                    <a:pt x="135" y="375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169;p97">
              <a:extLst>
                <a:ext uri="{FF2B5EF4-FFF2-40B4-BE49-F238E27FC236}">
                  <a16:creationId xmlns:a16="http://schemas.microsoft.com/office/drawing/2014/main" id="{1B7A2B86-C210-EA6A-424B-283C3C0956CD}"/>
                </a:ext>
              </a:extLst>
            </p:cNvPr>
            <p:cNvSpPr/>
            <p:nvPr/>
          </p:nvSpPr>
          <p:spPr>
            <a:xfrm>
              <a:off x="4550519" y="2947917"/>
              <a:ext cx="43931" cy="47996"/>
            </a:xfrm>
            <a:custGeom>
              <a:avLst/>
              <a:gdLst/>
              <a:ahLst/>
              <a:cxnLst/>
              <a:rect l="l" t="t" r="r" b="b"/>
              <a:pathLst>
                <a:path w="1675" h="1830" extrusionOk="0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28" y="1829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502"/>
                    <a:pt x="1675" y="1093"/>
                  </a:cubicBezTo>
                  <a:lnTo>
                    <a:pt x="1675" y="444"/>
                  </a:lnTo>
                  <a:lnTo>
                    <a:pt x="1646" y="429"/>
                  </a:lnTo>
                  <a:cubicBezTo>
                    <a:pt x="1478" y="347"/>
                    <a:pt x="1338" y="213"/>
                    <a:pt x="1247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170;p97">
              <a:extLst>
                <a:ext uri="{FF2B5EF4-FFF2-40B4-BE49-F238E27FC236}">
                  <a16:creationId xmlns:a16="http://schemas.microsoft.com/office/drawing/2014/main" id="{8C969475-3AE4-0017-164B-FAC6294FDF09}"/>
                </a:ext>
              </a:extLst>
            </p:cNvPr>
            <p:cNvSpPr/>
            <p:nvPr/>
          </p:nvSpPr>
          <p:spPr>
            <a:xfrm>
              <a:off x="4536015" y="2964834"/>
              <a:ext cx="5324" cy="10884"/>
            </a:xfrm>
            <a:custGeom>
              <a:avLst/>
              <a:gdLst/>
              <a:ahLst/>
              <a:cxnLst/>
              <a:rect l="l" t="t" r="r" b="b"/>
              <a:pathLst>
                <a:path w="203" h="415" extrusionOk="0">
                  <a:moveTo>
                    <a:pt x="202" y="1"/>
                  </a:moveTo>
                  <a:lnTo>
                    <a:pt x="144" y="20"/>
                  </a:lnTo>
                  <a:cubicBezTo>
                    <a:pt x="135" y="20"/>
                    <a:pt x="125" y="25"/>
                    <a:pt x="116" y="25"/>
                  </a:cubicBezTo>
                  <a:lnTo>
                    <a:pt x="101" y="25"/>
                  </a:lnTo>
                  <a:lnTo>
                    <a:pt x="91" y="39"/>
                  </a:lnTo>
                  <a:cubicBezTo>
                    <a:pt x="0" y="140"/>
                    <a:pt x="19" y="294"/>
                    <a:pt x="135" y="366"/>
                  </a:cubicBezTo>
                  <a:lnTo>
                    <a:pt x="135" y="371"/>
                  </a:lnTo>
                  <a:lnTo>
                    <a:pt x="202" y="41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171;p97">
              <a:extLst>
                <a:ext uri="{FF2B5EF4-FFF2-40B4-BE49-F238E27FC236}">
                  <a16:creationId xmlns:a16="http://schemas.microsoft.com/office/drawing/2014/main" id="{B05FE172-6192-DA11-1C3B-2FFEB60A441B}"/>
                </a:ext>
              </a:extLst>
            </p:cNvPr>
            <p:cNvSpPr/>
            <p:nvPr/>
          </p:nvSpPr>
          <p:spPr>
            <a:xfrm>
              <a:off x="4422791" y="2819455"/>
              <a:ext cx="58959" cy="33335"/>
            </a:xfrm>
            <a:custGeom>
              <a:avLst/>
              <a:gdLst/>
              <a:ahLst/>
              <a:cxnLst/>
              <a:rect l="l" t="t" r="r" b="b"/>
              <a:pathLst>
                <a:path w="2248" h="1271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9" y="1252"/>
                  </a:lnTo>
                  <a:lnTo>
                    <a:pt x="116" y="1252"/>
                  </a:lnTo>
                  <a:cubicBezTo>
                    <a:pt x="126" y="1252"/>
                    <a:pt x="1026" y="1242"/>
                    <a:pt x="1430" y="684"/>
                  </a:cubicBezTo>
                  <a:cubicBezTo>
                    <a:pt x="1465" y="633"/>
                    <a:pt x="1517" y="610"/>
                    <a:pt x="1569" y="610"/>
                  </a:cubicBezTo>
                  <a:cubicBezTo>
                    <a:pt x="1646" y="610"/>
                    <a:pt x="1723" y="660"/>
                    <a:pt x="1743" y="746"/>
                  </a:cubicBezTo>
                  <a:cubicBezTo>
                    <a:pt x="1748" y="766"/>
                    <a:pt x="1853" y="1179"/>
                    <a:pt x="2176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48" y="482"/>
                    <a:pt x="1767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172;p97">
              <a:extLst>
                <a:ext uri="{FF2B5EF4-FFF2-40B4-BE49-F238E27FC236}">
                  <a16:creationId xmlns:a16="http://schemas.microsoft.com/office/drawing/2014/main" id="{8008E6D9-DA78-3718-7C6C-F52AAE9974EA}"/>
                </a:ext>
              </a:extLst>
            </p:cNvPr>
            <p:cNvSpPr/>
            <p:nvPr/>
          </p:nvSpPr>
          <p:spPr>
            <a:xfrm>
              <a:off x="4543070" y="2719633"/>
              <a:ext cx="58959" cy="33466"/>
            </a:xfrm>
            <a:custGeom>
              <a:avLst/>
              <a:gdLst/>
              <a:ahLst/>
              <a:cxnLst/>
              <a:rect l="l" t="t" r="r" b="b"/>
              <a:pathLst>
                <a:path w="2248" h="1276" extrusionOk="0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21" y="1252"/>
                    <a:pt x="1021" y="1247"/>
                    <a:pt x="1430" y="689"/>
                  </a:cubicBezTo>
                  <a:cubicBezTo>
                    <a:pt x="1465" y="637"/>
                    <a:pt x="1518" y="614"/>
                    <a:pt x="1571" y="614"/>
                  </a:cubicBezTo>
                  <a:cubicBezTo>
                    <a:pt x="1647" y="614"/>
                    <a:pt x="1722" y="663"/>
                    <a:pt x="1742" y="751"/>
                  </a:cubicBezTo>
                  <a:cubicBezTo>
                    <a:pt x="1747" y="770"/>
                    <a:pt x="1848" y="1184"/>
                    <a:pt x="2175" y="1256"/>
                  </a:cubicBezTo>
                  <a:lnTo>
                    <a:pt x="2190" y="1256"/>
                  </a:lnTo>
                  <a:lnTo>
                    <a:pt x="2243" y="1276"/>
                  </a:lnTo>
                  <a:lnTo>
                    <a:pt x="2243" y="1078"/>
                  </a:lnTo>
                  <a:cubicBezTo>
                    <a:pt x="2248" y="482"/>
                    <a:pt x="176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173;p97">
              <a:extLst>
                <a:ext uri="{FF2B5EF4-FFF2-40B4-BE49-F238E27FC236}">
                  <a16:creationId xmlns:a16="http://schemas.microsoft.com/office/drawing/2014/main" id="{F8829084-A6B0-6723-2797-1E80D9D49C68}"/>
                </a:ext>
              </a:extLst>
            </p:cNvPr>
            <p:cNvSpPr/>
            <p:nvPr/>
          </p:nvSpPr>
          <p:spPr>
            <a:xfrm>
              <a:off x="4663087" y="2819455"/>
              <a:ext cx="59091" cy="33335"/>
            </a:xfrm>
            <a:custGeom>
              <a:avLst/>
              <a:gdLst/>
              <a:ahLst/>
              <a:cxnLst/>
              <a:rect l="l" t="t" r="r" b="b"/>
              <a:pathLst>
                <a:path w="2253" h="1271" extrusionOk="0">
                  <a:moveTo>
                    <a:pt x="1073" y="1"/>
                  </a:moveTo>
                  <a:cubicBezTo>
                    <a:pt x="482" y="1"/>
                    <a:pt x="0" y="477"/>
                    <a:pt x="0" y="1069"/>
                  </a:cubicBezTo>
                  <a:lnTo>
                    <a:pt x="0" y="1271"/>
                  </a:lnTo>
                  <a:lnTo>
                    <a:pt x="58" y="1252"/>
                  </a:lnTo>
                  <a:lnTo>
                    <a:pt x="116" y="1252"/>
                  </a:lnTo>
                  <a:cubicBezTo>
                    <a:pt x="126" y="1252"/>
                    <a:pt x="1025" y="1242"/>
                    <a:pt x="1430" y="684"/>
                  </a:cubicBezTo>
                  <a:cubicBezTo>
                    <a:pt x="1467" y="633"/>
                    <a:pt x="1520" y="610"/>
                    <a:pt x="1572" y="610"/>
                  </a:cubicBezTo>
                  <a:cubicBezTo>
                    <a:pt x="1650" y="610"/>
                    <a:pt x="1725" y="660"/>
                    <a:pt x="1742" y="746"/>
                  </a:cubicBezTo>
                  <a:cubicBezTo>
                    <a:pt x="1747" y="766"/>
                    <a:pt x="1853" y="1179"/>
                    <a:pt x="2180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52" y="482"/>
                    <a:pt x="1771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74;p97">
              <a:extLst>
                <a:ext uri="{FF2B5EF4-FFF2-40B4-BE49-F238E27FC236}">
                  <a16:creationId xmlns:a16="http://schemas.microsoft.com/office/drawing/2014/main" id="{B0DEA4CD-CB47-1CAE-8F24-E21E76D7A8D8}"/>
                </a:ext>
              </a:extLst>
            </p:cNvPr>
            <p:cNvSpPr/>
            <p:nvPr/>
          </p:nvSpPr>
          <p:spPr>
            <a:xfrm>
              <a:off x="4542939" y="2919041"/>
              <a:ext cx="59091" cy="33466"/>
            </a:xfrm>
            <a:custGeom>
              <a:avLst/>
              <a:gdLst/>
              <a:ahLst/>
              <a:cxnLst/>
              <a:rect l="l" t="t" r="r" b="b"/>
              <a:pathLst>
                <a:path w="2253" h="1276" extrusionOk="0">
                  <a:moveTo>
                    <a:pt x="1074" y="0"/>
                  </a:moveTo>
                  <a:cubicBezTo>
                    <a:pt x="482" y="0"/>
                    <a:pt x="1" y="481"/>
                    <a:pt x="6" y="1073"/>
                  </a:cubicBezTo>
                  <a:lnTo>
                    <a:pt x="6" y="1275"/>
                  </a:lnTo>
                  <a:lnTo>
                    <a:pt x="58" y="1256"/>
                  </a:lnTo>
                  <a:lnTo>
                    <a:pt x="116" y="1256"/>
                  </a:lnTo>
                  <a:cubicBezTo>
                    <a:pt x="126" y="1256"/>
                    <a:pt x="1026" y="1246"/>
                    <a:pt x="1435" y="688"/>
                  </a:cubicBezTo>
                  <a:cubicBezTo>
                    <a:pt x="1470" y="637"/>
                    <a:pt x="1523" y="613"/>
                    <a:pt x="1576" y="613"/>
                  </a:cubicBezTo>
                  <a:cubicBezTo>
                    <a:pt x="1652" y="613"/>
                    <a:pt x="1727" y="663"/>
                    <a:pt x="1747" y="751"/>
                  </a:cubicBezTo>
                  <a:cubicBezTo>
                    <a:pt x="1752" y="770"/>
                    <a:pt x="1853" y="1184"/>
                    <a:pt x="2180" y="1261"/>
                  </a:cubicBezTo>
                  <a:lnTo>
                    <a:pt x="2195" y="1261"/>
                  </a:lnTo>
                  <a:lnTo>
                    <a:pt x="2248" y="1275"/>
                  </a:lnTo>
                  <a:lnTo>
                    <a:pt x="2248" y="1073"/>
                  </a:lnTo>
                  <a:cubicBezTo>
                    <a:pt x="2253" y="481"/>
                    <a:pt x="1771" y="0"/>
                    <a:pt x="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175;p97">
              <a:extLst>
                <a:ext uri="{FF2B5EF4-FFF2-40B4-BE49-F238E27FC236}">
                  <a16:creationId xmlns:a16="http://schemas.microsoft.com/office/drawing/2014/main" id="{76614B9D-FC8A-630B-047A-302E740625FC}"/>
                </a:ext>
              </a:extLst>
            </p:cNvPr>
            <p:cNvSpPr/>
            <p:nvPr/>
          </p:nvSpPr>
          <p:spPr>
            <a:xfrm>
              <a:off x="4618238" y="2718033"/>
              <a:ext cx="109185" cy="83718"/>
            </a:xfrm>
            <a:custGeom>
              <a:avLst/>
              <a:gdLst/>
              <a:ahLst/>
              <a:cxnLst/>
              <a:rect l="l" t="t" r="r" b="b"/>
              <a:pathLst>
                <a:path w="4163" h="3192" extrusionOk="0">
                  <a:moveTo>
                    <a:pt x="309" y="0"/>
                  </a:moveTo>
                  <a:cubicBezTo>
                    <a:pt x="86" y="0"/>
                    <a:pt x="0" y="345"/>
                    <a:pt x="248" y="427"/>
                  </a:cubicBezTo>
                  <a:cubicBezTo>
                    <a:pt x="1667" y="894"/>
                    <a:pt x="2880" y="1837"/>
                    <a:pt x="3688" y="3093"/>
                  </a:cubicBezTo>
                  <a:cubicBezTo>
                    <a:pt x="3735" y="3162"/>
                    <a:pt x="3799" y="3191"/>
                    <a:pt x="3863" y="3191"/>
                  </a:cubicBezTo>
                  <a:cubicBezTo>
                    <a:pt x="4015" y="3191"/>
                    <a:pt x="4162" y="3027"/>
                    <a:pt x="4054" y="2857"/>
                  </a:cubicBezTo>
                  <a:cubicBezTo>
                    <a:pt x="3192" y="1515"/>
                    <a:pt x="1898" y="509"/>
                    <a:pt x="387" y="13"/>
                  </a:cubicBezTo>
                  <a:cubicBezTo>
                    <a:pt x="360" y="4"/>
                    <a:pt x="33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176;p97">
              <a:extLst>
                <a:ext uri="{FF2B5EF4-FFF2-40B4-BE49-F238E27FC236}">
                  <a16:creationId xmlns:a16="http://schemas.microsoft.com/office/drawing/2014/main" id="{0928A036-40FC-5B26-7AD7-3CDB0D4C23D2}"/>
                </a:ext>
              </a:extLst>
            </p:cNvPr>
            <p:cNvSpPr/>
            <p:nvPr/>
          </p:nvSpPr>
          <p:spPr>
            <a:xfrm>
              <a:off x="4417388" y="2717561"/>
              <a:ext cx="109238" cy="84164"/>
            </a:xfrm>
            <a:custGeom>
              <a:avLst/>
              <a:gdLst/>
              <a:ahLst/>
              <a:cxnLst/>
              <a:rect l="l" t="t" r="r" b="b"/>
              <a:pathLst>
                <a:path w="4165" h="3209" extrusionOk="0">
                  <a:moveTo>
                    <a:pt x="3855" y="0"/>
                  </a:moveTo>
                  <a:cubicBezTo>
                    <a:pt x="3832" y="0"/>
                    <a:pt x="3808" y="4"/>
                    <a:pt x="3782" y="12"/>
                  </a:cubicBezTo>
                  <a:cubicBezTo>
                    <a:pt x="2247" y="508"/>
                    <a:pt x="933" y="1518"/>
                    <a:pt x="63" y="2870"/>
                  </a:cubicBezTo>
                  <a:cubicBezTo>
                    <a:pt x="0" y="2976"/>
                    <a:pt x="29" y="3111"/>
                    <a:pt x="130" y="3173"/>
                  </a:cubicBezTo>
                  <a:cubicBezTo>
                    <a:pt x="166" y="3198"/>
                    <a:pt x="207" y="3209"/>
                    <a:pt x="247" y="3209"/>
                  </a:cubicBezTo>
                  <a:cubicBezTo>
                    <a:pt x="319" y="3209"/>
                    <a:pt x="390" y="3173"/>
                    <a:pt x="433" y="3111"/>
                  </a:cubicBezTo>
                  <a:cubicBezTo>
                    <a:pt x="1246" y="1841"/>
                    <a:pt x="2478" y="893"/>
                    <a:pt x="3912" y="431"/>
                  </a:cubicBezTo>
                  <a:cubicBezTo>
                    <a:pt x="4165" y="348"/>
                    <a:pt x="4078" y="0"/>
                    <a:pt x="3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177;p97">
              <a:extLst>
                <a:ext uri="{FF2B5EF4-FFF2-40B4-BE49-F238E27FC236}">
                  <a16:creationId xmlns:a16="http://schemas.microsoft.com/office/drawing/2014/main" id="{C80EB525-37DB-99E6-D442-C4E7662B8706}"/>
                </a:ext>
              </a:extLst>
            </p:cNvPr>
            <p:cNvSpPr/>
            <p:nvPr/>
          </p:nvSpPr>
          <p:spPr>
            <a:xfrm>
              <a:off x="4416103" y="2979469"/>
              <a:ext cx="91272" cy="76847"/>
            </a:xfrm>
            <a:custGeom>
              <a:avLst/>
              <a:gdLst/>
              <a:ahLst/>
              <a:cxnLst/>
              <a:rect l="l" t="t" r="r" b="b"/>
              <a:pathLst>
                <a:path w="3480" h="2930" extrusionOk="0">
                  <a:moveTo>
                    <a:pt x="303" y="1"/>
                  </a:moveTo>
                  <a:cubicBezTo>
                    <a:pt x="149" y="1"/>
                    <a:pt x="0" y="170"/>
                    <a:pt x="112" y="342"/>
                  </a:cubicBezTo>
                  <a:cubicBezTo>
                    <a:pt x="829" y="1459"/>
                    <a:pt x="1849" y="2349"/>
                    <a:pt x="3052" y="2902"/>
                  </a:cubicBezTo>
                  <a:cubicBezTo>
                    <a:pt x="3089" y="2922"/>
                    <a:pt x="3125" y="2930"/>
                    <a:pt x="3159" y="2930"/>
                  </a:cubicBezTo>
                  <a:cubicBezTo>
                    <a:pt x="3370" y="2930"/>
                    <a:pt x="3479" y="2598"/>
                    <a:pt x="3234" y="2503"/>
                  </a:cubicBezTo>
                  <a:cubicBezTo>
                    <a:pt x="2108" y="1983"/>
                    <a:pt x="1151" y="1156"/>
                    <a:pt x="482" y="107"/>
                  </a:cubicBezTo>
                  <a:cubicBezTo>
                    <a:pt x="435" y="32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178;p97">
              <a:extLst>
                <a:ext uri="{FF2B5EF4-FFF2-40B4-BE49-F238E27FC236}">
                  <a16:creationId xmlns:a16="http://schemas.microsoft.com/office/drawing/2014/main" id="{FF20CC5D-154A-F6FC-3AF4-EF085135D638}"/>
                </a:ext>
              </a:extLst>
            </p:cNvPr>
            <p:cNvSpPr/>
            <p:nvPr/>
          </p:nvSpPr>
          <p:spPr>
            <a:xfrm>
              <a:off x="4637725" y="2979626"/>
              <a:ext cx="88623" cy="76060"/>
            </a:xfrm>
            <a:custGeom>
              <a:avLst/>
              <a:gdLst/>
              <a:ahLst/>
              <a:cxnLst/>
              <a:rect l="l" t="t" r="r" b="b"/>
              <a:pathLst>
                <a:path w="3379" h="2900" extrusionOk="0">
                  <a:moveTo>
                    <a:pt x="3130" y="0"/>
                  </a:moveTo>
                  <a:cubicBezTo>
                    <a:pt x="3058" y="0"/>
                    <a:pt x="2989" y="36"/>
                    <a:pt x="2945" y="101"/>
                  </a:cubicBezTo>
                  <a:cubicBezTo>
                    <a:pt x="2286" y="1130"/>
                    <a:pt x="1348" y="1958"/>
                    <a:pt x="241" y="2478"/>
                  </a:cubicBezTo>
                  <a:cubicBezTo>
                    <a:pt x="0" y="2581"/>
                    <a:pt x="110" y="2899"/>
                    <a:pt x="317" y="2899"/>
                  </a:cubicBezTo>
                  <a:cubicBezTo>
                    <a:pt x="351" y="2899"/>
                    <a:pt x="386" y="2891"/>
                    <a:pt x="424" y="2872"/>
                  </a:cubicBezTo>
                  <a:cubicBezTo>
                    <a:pt x="1607" y="2319"/>
                    <a:pt x="2608" y="1438"/>
                    <a:pt x="3316" y="336"/>
                  </a:cubicBezTo>
                  <a:cubicBezTo>
                    <a:pt x="3378" y="235"/>
                    <a:pt x="3349" y="101"/>
                    <a:pt x="3248" y="33"/>
                  </a:cubicBezTo>
                  <a:cubicBezTo>
                    <a:pt x="3211" y="11"/>
                    <a:pt x="3170" y="0"/>
                    <a:pt x="3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179;p97">
            <a:extLst>
              <a:ext uri="{FF2B5EF4-FFF2-40B4-BE49-F238E27FC236}">
                <a16:creationId xmlns:a16="http://schemas.microsoft.com/office/drawing/2014/main" id="{959A4567-6F3A-D188-F2D0-F8BA0C88C03E}"/>
              </a:ext>
            </a:extLst>
          </p:cNvPr>
          <p:cNvGrpSpPr/>
          <p:nvPr/>
        </p:nvGrpSpPr>
        <p:grpSpPr>
          <a:xfrm>
            <a:off x="4356741" y="3838296"/>
            <a:ext cx="411550" cy="337748"/>
            <a:chOff x="3900804" y="1547918"/>
            <a:chExt cx="411550" cy="337748"/>
          </a:xfrm>
        </p:grpSpPr>
        <p:sp>
          <p:nvSpPr>
            <p:cNvPr id="57" name="Google Shape;5180;p97">
              <a:extLst>
                <a:ext uri="{FF2B5EF4-FFF2-40B4-BE49-F238E27FC236}">
                  <a16:creationId xmlns:a16="http://schemas.microsoft.com/office/drawing/2014/main" id="{5DA32333-723D-8DA7-DD66-60F6CE37F2A3}"/>
                </a:ext>
              </a:extLst>
            </p:cNvPr>
            <p:cNvSpPr/>
            <p:nvPr/>
          </p:nvSpPr>
          <p:spPr>
            <a:xfrm>
              <a:off x="3906956" y="1582266"/>
              <a:ext cx="399350" cy="267298"/>
            </a:xfrm>
            <a:custGeom>
              <a:avLst/>
              <a:gdLst/>
              <a:ahLst/>
              <a:cxnLst/>
              <a:rect l="l" t="t" r="r" b="b"/>
              <a:pathLst>
                <a:path w="15254" h="10210" extrusionOk="0">
                  <a:moveTo>
                    <a:pt x="299" y="1"/>
                  </a:moveTo>
                  <a:cubicBezTo>
                    <a:pt x="130" y="1"/>
                    <a:pt x="1" y="135"/>
                    <a:pt x="1" y="299"/>
                  </a:cubicBezTo>
                  <a:lnTo>
                    <a:pt x="1" y="9907"/>
                  </a:lnTo>
                  <a:cubicBezTo>
                    <a:pt x="1" y="10075"/>
                    <a:pt x="130" y="10209"/>
                    <a:pt x="299" y="10209"/>
                  </a:cubicBezTo>
                  <a:lnTo>
                    <a:pt x="14951" y="10209"/>
                  </a:lnTo>
                  <a:cubicBezTo>
                    <a:pt x="15119" y="10209"/>
                    <a:pt x="15254" y="10075"/>
                    <a:pt x="15254" y="9907"/>
                  </a:cubicBezTo>
                  <a:lnTo>
                    <a:pt x="15254" y="9330"/>
                  </a:lnTo>
                  <a:lnTo>
                    <a:pt x="15254" y="299"/>
                  </a:lnTo>
                  <a:cubicBezTo>
                    <a:pt x="15254" y="135"/>
                    <a:pt x="15119" y="1"/>
                    <a:pt x="14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181;p97">
              <a:extLst>
                <a:ext uri="{FF2B5EF4-FFF2-40B4-BE49-F238E27FC236}">
                  <a16:creationId xmlns:a16="http://schemas.microsoft.com/office/drawing/2014/main" id="{47AA92A4-1A1D-D1A8-6960-EDFD3AEAC0BB}"/>
                </a:ext>
              </a:extLst>
            </p:cNvPr>
            <p:cNvSpPr/>
            <p:nvPr/>
          </p:nvSpPr>
          <p:spPr>
            <a:xfrm>
              <a:off x="3934629" y="1582266"/>
              <a:ext cx="371677" cy="244286"/>
            </a:xfrm>
            <a:custGeom>
              <a:avLst/>
              <a:gdLst/>
              <a:ahLst/>
              <a:cxnLst/>
              <a:rect l="l" t="t" r="r" b="b"/>
              <a:pathLst>
                <a:path w="14197" h="9331" extrusionOk="0">
                  <a:moveTo>
                    <a:pt x="1" y="1"/>
                  </a:moveTo>
                  <a:lnTo>
                    <a:pt x="1" y="9032"/>
                  </a:lnTo>
                  <a:cubicBezTo>
                    <a:pt x="1" y="9196"/>
                    <a:pt x="135" y="9330"/>
                    <a:pt x="299" y="9330"/>
                  </a:cubicBezTo>
                  <a:lnTo>
                    <a:pt x="14197" y="9330"/>
                  </a:lnTo>
                  <a:lnTo>
                    <a:pt x="14197" y="299"/>
                  </a:lnTo>
                  <a:cubicBezTo>
                    <a:pt x="14197" y="135"/>
                    <a:pt x="14062" y="1"/>
                    <a:pt x="13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182;p97">
              <a:extLst>
                <a:ext uri="{FF2B5EF4-FFF2-40B4-BE49-F238E27FC236}">
                  <a16:creationId xmlns:a16="http://schemas.microsoft.com/office/drawing/2014/main" id="{DAD5ED5B-C543-94F3-6E85-2F9266DDC808}"/>
                </a:ext>
              </a:extLst>
            </p:cNvPr>
            <p:cNvSpPr/>
            <p:nvPr/>
          </p:nvSpPr>
          <p:spPr>
            <a:xfrm>
              <a:off x="3947719" y="1553965"/>
              <a:ext cx="317590" cy="271330"/>
            </a:xfrm>
            <a:custGeom>
              <a:avLst/>
              <a:gdLst/>
              <a:ahLst/>
              <a:cxnLst/>
              <a:rect l="l" t="t" r="r" b="b"/>
              <a:pathLst>
                <a:path w="12131" h="10364" extrusionOk="0">
                  <a:moveTo>
                    <a:pt x="3020" y="0"/>
                  </a:moveTo>
                  <a:cubicBezTo>
                    <a:pt x="2134" y="0"/>
                    <a:pt x="1115" y="161"/>
                    <a:pt x="48" y="640"/>
                  </a:cubicBezTo>
                  <a:cubicBezTo>
                    <a:pt x="19" y="654"/>
                    <a:pt x="0" y="678"/>
                    <a:pt x="0" y="707"/>
                  </a:cubicBezTo>
                  <a:lnTo>
                    <a:pt x="0" y="10248"/>
                  </a:lnTo>
                  <a:cubicBezTo>
                    <a:pt x="0" y="10291"/>
                    <a:pt x="39" y="10325"/>
                    <a:pt x="80" y="10325"/>
                  </a:cubicBezTo>
                  <a:cubicBezTo>
                    <a:pt x="88" y="10325"/>
                    <a:pt x="97" y="10323"/>
                    <a:pt x="106" y="10320"/>
                  </a:cubicBezTo>
                  <a:cubicBezTo>
                    <a:pt x="1153" y="9860"/>
                    <a:pt x="2151" y="9705"/>
                    <a:pt x="3021" y="9705"/>
                  </a:cubicBezTo>
                  <a:cubicBezTo>
                    <a:pt x="4815" y="9705"/>
                    <a:pt x="6063" y="10363"/>
                    <a:pt x="6063" y="10363"/>
                  </a:cubicBezTo>
                  <a:cubicBezTo>
                    <a:pt x="6063" y="10363"/>
                    <a:pt x="7313" y="9705"/>
                    <a:pt x="9108" y="9705"/>
                  </a:cubicBezTo>
                  <a:cubicBezTo>
                    <a:pt x="9979" y="9705"/>
                    <a:pt x="10978" y="9860"/>
                    <a:pt x="12025" y="10320"/>
                  </a:cubicBezTo>
                  <a:cubicBezTo>
                    <a:pt x="12033" y="10323"/>
                    <a:pt x="12042" y="10325"/>
                    <a:pt x="12051" y="10325"/>
                  </a:cubicBezTo>
                  <a:cubicBezTo>
                    <a:pt x="12092" y="10325"/>
                    <a:pt x="12131" y="10291"/>
                    <a:pt x="12131" y="10248"/>
                  </a:cubicBezTo>
                  <a:lnTo>
                    <a:pt x="12131" y="707"/>
                  </a:lnTo>
                  <a:cubicBezTo>
                    <a:pt x="12131" y="678"/>
                    <a:pt x="12111" y="654"/>
                    <a:pt x="12087" y="640"/>
                  </a:cubicBezTo>
                  <a:cubicBezTo>
                    <a:pt x="11021" y="161"/>
                    <a:pt x="10002" y="0"/>
                    <a:pt x="9115" y="0"/>
                  </a:cubicBezTo>
                  <a:cubicBezTo>
                    <a:pt x="7319" y="0"/>
                    <a:pt x="6068" y="659"/>
                    <a:pt x="6068" y="659"/>
                  </a:cubicBezTo>
                  <a:cubicBezTo>
                    <a:pt x="6068" y="659"/>
                    <a:pt x="4816" y="0"/>
                    <a:pt x="3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183;p97">
              <a:extLst>
                <a:ext uri="{FF2B5EF4-FFF2-40B4-BE49-F238E27FC236}">
                  <a16:creationId xmlns:a16="http://schemas.microsoft.com/office/drawing/2014/main" id="{52430D50-641B-13D5-FB5C-A8801523AC44}"/>
                </a:ext>
              </a:extLst>
            </p:cNvPr>
            <p:cNvSpPr/>
            <p:nvPr/>
          </p:nvSpPr>
          <p:spPr>
            <a:xfrm>
              <a:off x="4106422" y="1815085"/>
              <a:ext cx="27829" cy="62439"/>
            </a:xfrm>
            <a:custGeom>
              <a:avLst/>
              <a:gdLst/>
              <a:ahLst/>
              <a:cxnLst/>
              <a:rect l="l" t="t" r="r" b="b"/>
              <a:pathLst>
                <a:path w="1063" h="2385" extrusionOk="0">
                  <a:moveTo>
                    <a:pt x="1063" y="0"/>
                  </a:moveTo>
                  <a:cubicBezTo>
                    <a:pt x="698" y="96"/>
                    <a:pt x="342" y="226"/>
                    <a:pt x="1" y="389"/>
                  </a:cubicBezTo>
                  <a:lnTo>
                    <a:pt x="1" y="2311"/>
                  </a:lnTo>
                  <a:cubicBezTo>
                    <a:pt x="1" y="2355"/>
                    <a:pt x="37" y="2385"/>
                    <a:pt x="75" y="2385"/>
                  </a:cubicBezTo>
                  <a:cubicBezTo>
                    <a:pt x="91" y="2385"/>
                    <a:pt x="107" y="2380"/>
                    <a:pt x="121" y="2368"/>
                  </a:cubicBezTo>
                  <a:lnTo>
                    <a:pt x="496" y="2066"/>
                  </a:lnTo>
                  <a:cubicBezTo>
                    <a:pt x="510" y="2056"/>
                    <a:pt x="527" y="2051"/>
                    <a:pt x="544" y="2051"/>
                  </a:cubicBezTo>
                  <a:cubicBezTo>
                    <a:pt x="561" y="2051"/>
                    <a:pt x="577" y="2056"/>
                    <a:pt x="592" y="2066"/>
                  </a:cubicBezTo>
                  <a:lnTo>
                    <a:pt x="943" y="2364"/>
                  </a:lnTo>
                  <a:cubicBezTo>
                    <a:pt x="957" y="2375"/>
                    <a:pt x="973" y="2380"/>
                    <a:pt x="988" y="2380"/>
                  </a:cubicBezTo>
                  <a:cubicBezTo>
                    <a:pt x="1027" y="2380"/>
                    <a:pt x="1063" y="2350"/>
                    <a:pt x="1063" y="230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184;p97">
              <a:extLst>
                <a:ext uri="{FF2B5EF4-FFF2-40B4-BE49-F238E27FC236}">
                  <a16:creationId xmlns:a16="http://schemas.microsoft.com/office/drawing/2014/main" id="{B02D8A84-15FD-3E97-0F2F-08A703D4A982}"/>
                </a:ext>
              </a:extLst>
            </p:cNvPr>
            <p:cNvSpPr/>
            <p:nvPr/>
          </p:nvSpPr>
          <p:spPr>
            <a:xfrm>
              <a:off x="3900804" y="1547918"/>
              <a:ext cx="411550" cy="337748"/>
            </a:xfrm>
            <a:custGeom>
              <a:avLst/>
              <a:gdLst/>
              <a:ahLst/>
              <a:cxnLst/>
              <a:rect l="l" t="t" r="r" b="b"/>
              <a:pathLst>
                <a:path w="15720" h="12901" extrusionOk="0">
                  <a:moveTo>
                    <a:pt x="10912" y="464"/>
                  </a:moveTo>
                  <a:cubicBezTo>
                    <a:pt x="11744" y="464"/>
                    <a:pt x="12697" y="609"/>
                    <a:pt x="13692" y="1039"/>
                  </a:cubicBezTo>
                  <a:lnTo>
                    <a:pt x="13692" y="10244"/>
                  </a:lnTo>
                  <a:cubicBezTo>
                    <a:pt x="12790" y="9885"/>
                    <a:pt x="11837" y="9706"/>
                    <a:pt x="10885" y="9706"/>
                  </a:cubicBezTo>
                  <a:cubicBezTo>
                    <a:pt x="9936" y="9706"/>
                    <a:pt x="8987" y="9884"/>
                    <a:pt x="8090" y="10239"/>
                  </a:cubicBezTo>
                  <a:lnTo>
                    <a:pt x="8090" y="1034"/>
                  </a:lnTo>
                  <a:cubicBezTo>
                    <a:pt x="8438" y="880"/>
                    <a:pt x="9503" y="464"/>
                    <a:pt x="10912" y="464"/>
                  </a:cubicBezTo>
                  <a:close/>
                  <a:moveTo>
                    <a:pt x="4848" y="460"/>
                  </a:moveTo>
                  <a:cubicBezTo>
                    <a:pt x="5840" y="460"/>
                    <a:pt x="6799" y="664"/>
                    <a:pt x="7629" y="1034"/>
                  </a:cubicBezTo>
                  <a:cubicBezTo>
                    <a:pt x="7629" y="2187"/>
                    <a:pt x="7629" y="8894"/>
                    <a:pt x="7629" y="10239"/>
                  </a:cubicBezTo>
                  <a:cubicBezTo>
                    <a:pt x="6731" y="9883"/>
                    <a:pt x="5775" y="9705"/>
                    <a:pt x="4809" y="9705"/>
                  </a:cubicBezTo>
                  <a:cubicBezTo>
                    <a:pt x="3858" y="9705"/>
                    <a:pt x="2912" y="9888"/>
                    <a:pt x="2023" y="10244"/>
                  </a:cubicBezTo>
                  <a:lnTo>
                    <a:pt x="2023" y="5050"/>
                  </a:lnTo>
                  <a:cubicBezTo>
                    <a:pt x="2023" y="4897"/>
                    <a:pt x="1908" y="4820"/>
                    <a:pt x="1792" y="4820"/>
                  </a:cubicBezTo>
                  <a:cubicBezTo>
                    <a:pt x="1677" y="4820"/>
                    <a:pt x="1562" y="4897"/>
                    <a:pt x="1562" y="5050"/>
                  </a:cubicBezTo>
                  <a:lnTo>
                    <a:pt x="1562" y="10479"/>
                  </a:lnTo>
                  <a:cubicBezTo>
                    <a:pt x="1562" y="10647"/>
                    <a:pt x="1701" y="10786"/>
                    <a:pt x="1869" y="10786"/>
                  </a:cubicBezTo>
                  <a:cubicBezTo>
                    <a:pt x="1912" y="10786"/>
                    <a:pt x="1951" y="10777"/>
                    <a:pt x="1989" y="10762"/>
                  </a:cubicBezTo>
                  <a:cubicBezTo>
                    <a:pt x="2878" y="10368"/>
                    <a:pt x="3839" y="10167"/>
                    <a:pt x="4809" y="10167"/>
                  </a:cubicBezTo>
                  <a:cubicBezTo>
                    <a:pt x="5775" y="10167"/>
                    <a:pt x="6736" y="10364"/>
                    <a:pt x="7624" y="10743"/>
                  </a:cubicBezTo>
                  <a:lnTo>
                    <a:pt x="7624" y="11291"/>
                  </a:lnTo>
                  <a:lnTo>
                    <a:pt x="534" y="11291"/>
                  </a:lnTo>
                  <a:cubicBezTo>
                    <a:pt x="495" y="11291"/>
                    <a:pt x="462" y="11262"/>
                    <a:pt x="462" y="11219"/>
                  </a:cubicBezTo>
                  <a:lnTo>
                    <a:pt x="462" y="1611"/>
                  </a:lnTo>
                  <a:cubicBezTo>
                    <a:pt x="462" y="1572"/>
                    <a:pt x="495" y="1543"/>
                    <a:pt x="534" y="1543"/>
                  </a:cubicBezTo>
                  <a:lnTo>
                    <a:pt x="1562" y="1543"/>
                  </a:lnTo>
                  <a:lnTo>
                    <a:pt x="1562" y="4123"/>
                  </a:lnTo>
                  <a:cubicBezTo>
                    <a:pt x="1562" y="4277"/>
                    <a:pt x="1677" y="4354"/>
                    <a:pt x="1792" y="4354"/>
                  </a:cubicBezTo>
                  <a:cubicBezTo>
                    <a:pt x="1908" y="4354"/>
                    <a:pt x="2023" y="4277"/>
                    <a:pt x="2023" y="4123"/>
                  </a:cubicBezTo>
                  <a:lnTo>
                    <a:pt x="2023" y="1039"/>
                  </a:lnTo>
                  <a:cubicBezTo>
                    <a:pt x="2940" y="642"/>
                    <a:pt x="3909" y="460"/>
                    <a:pt x="4848" y="460"/>
                  </a:cubicBezTo>
                  <a:close/>
                  <a:moveTo>
                    <a:pt x="8686" y="10517"/>
                  </a:moveTo>
                  <a:lnTo>
                    <a:pt x="8686" y="12175"/>
                  </a:lnTo>
                  <a:lnTo>
                    <a:pt x="8542" y="12059"/>
                  </a:lnTo>
                  <a:cubicBezTo>
                    <a:pt x="8500" y="12023"/>
                    <a:pt x="8449" y="12005"/>
                    <a:pt x="8397" y="12005"/>
                  </a:cubicBezTo>
                  <a:cubicBezTo>
                    <a:pt x="8347" y="12005"/>
                    <a:pt x="8296" y="12022"/>
                    <a:pt x="8254" y="12055"/>
                  </a:cubicBezTo>
                  <a:lnTo>
                    <a:pt x="8086" y="12184"/>
                  </a:lnTo>
                  <a:lnTo>
                    <a:pt x="8086" y="10743"/>
                  </a:lnTo>
                  <a:cubicBezTo>
                    <a:pt x="8283" y="10657"/>
                    <a:pt x="8480" y="10585"/>
                    <a:pt x="8686" y="10517"/>
                  </a:cubicBezTo>
                  <a:close/>
                  <a:moveTo>
                    <a:pt x="4831" y="1"/>
                  </a:moveTo>
                  <a:cubicBezTo>
                    <a:pt x="3779" y="1"/>
                    <a:pt x="2727" y="221"/>
                    <a:pt x="1744" y="660"/>
                  </a:cubicBezTo>
                  <a:cubicBezTo>
                    <a:pt x="1509" y="765"/>
                    <a:pt x="1571" y="1034"/>
                    <a:pt x="1566" y="1082"/>
                  </a:cubicBezTo>
                  <a:lnTo>
                    <a:pt x="538" y="1082"/>
                  </a:lnTo>
                  <a:cubicBezTo>
                    <a:pt x="241" y="1082"/>
                    <a:pt x="5" y="1322"/>
                    <a:pt x="0" y="1616"/>
                  </a:cubicBezTo>
                  <a:lnTo>
                    <a:pt x="0" y="11224"/>
                  </a:lnTo>
                  <a:cubicBezTo>
                    <a:pt x="5" y="11517"/>
                    <a:pt x="241" y="11757"/>
                    <a:pt x="538" y="11757"/>
                  </a:cubicBezTo>
                  <a:lnTo>
                    <a:pt x="7629" y="11757"/>
                  </a:lnTo>
                  <a:lnTo>
                    <a:pt x="7629" y="12670"/>
                  </a:lnTo>
                  <a:cubicBezTo>
                    <a:pt x="7629" y="12806"/>
                    <a:pt x="7742" y="12898"/>
                    <a:pt x="7861" y="12898"/>
                  </a:cubicBezTo>
                  <a:cubicBezTo>
                    <a:pt x="7910" y="12898"/>
                    <a:pt x="7960" y="12882"/>
                    <a:pt x="8004" y="12847"/>
                  </a:cubicBezTo>
                  <a:lnTo>
                    <a:pt x="8398" y="12535"/>
                  </a:lnTo>
                  <a:cubicBezTo>
                    <a:pt x="8749" y="12804"/>
                    <a:pt x="8777" y="12900"/>
                    <a:pt x="8921" y="12900"/>
                  </a:cubicBezTo>
                  <a:cubicBezTo>
                    <a:pt x="9046" y="12900"/>
                    <a:pt x="9152" y="12794"/>
                    <a:pt x="9152" y="12670"/>
                  </a:cubicBezTo>
                  <a:lnTo>
                    <a:pt x="9152" y="11757"/>
                  </a:lnTo>
                  <a:lnTo>
                    <a:pt x="12275" y="11757"/>
                  </a:lnTo>
                  <a:cubicBezTo>
                    <a:pt x="12582" y="11757"/>
                    <a:pt x="12582" y="11291"/>
                    <a:pt x="12275" y="11291"/>
                  </a:cubicBezTo>
                  <a:lnTo>
                    <a:pt x="9152" y="11291"/>
                  </a:lnTo>
                  <a:lnTo>
                    <a:pt x="9152" y="10383"/>
                  </a:lnTo>
                  <a:cubicBezTo>
                    <a:pt x="9721" y="10239"/>
                    <a:pt x="10302" y="10168"/>
                    <a:pt x="10882" y="10168"/>
                  </a:cubicBezTo>
                  <a:cubicBezTo>
                    <a:pt x="11854" y="10168"/>
                    <a:pt x="12823" y="10368"/>
                    <a:pt x="13726" y="10762"/>
                  </a:cubicBezTo>
                  <a:cubicBezTo>
                    <a:pt x="13766" y="10779"/>
                    <a:pt x="13808" y="10787"/>
                    <a:pt x="13848" y="10787"/>
                  </a:cubicBezTo>
                  <a:cubicBezTo>
                    <a:pt x="14012" y="10787"/>
                    <a:pt x="14158" y="10656"/>
                    <a:pt x="14158" y="10479"/>
                  </a:cubicBezTo>
                  <a:lnTo>
                    <a:pt x="14158" y="1543"/>
                  </a:lnTo>
                  <a:lnTo>
                    <a:pt x="15186" y="1543"/>
                  </a:lnTo>
                  <a:cubicBezTo>
                    <a:pt x="15224" y="1543"/>
                    <a:pt x="15258" y="1577"/>
                    <a:pt x="15258" y="1616"/>
                  </a:cubicBezTo>
                  <a:lnTo>
                    <a:pt x="15258" y="11224"/>
                  </a:lnTo>
                  <a:cubicBezTo>
                    <a:pt x="15258" y="11262"/>
                    <a:pt x="15224" y="11296"/>
                    <a:pt x="15186" y="11296"/>
                  </a:cubicBezTo>
                  <a:lnTo>
                    <a:pt x="13197" y="11296"/>
                  </a:lnTo>
                  <a:cubicBezTo>
                    <a:pt x="12890" y="11296"/>
                    <a:pt x="12890" y="11757"/>
                    <a:pt x="13197" y="11757"/>
                  </a:cubicBezTo>
                  <a:lnTo>
                    <a:pt x="15186" y="11757"/>
                  </a:lnTo>
                  <a:cubicBezTo>
                    <a:pt x="15479" y="11757"/>
                    <a:pt x="15719" y="11517"/>
                    <a:pt x="15719" y="11224"/>
                  </a:cubicBezTo>
                  <a:lnTo>
                    <a:pt x="15719" y="1616"/>
                  </a:lnTo>
                  <a:cubicBezTo>
                    <a:pt x="15719" y="1318"/>
                    <a:pt x="15479" y="1082"/>
                    <a:pt x="15181" y="1082"/>
                  </a:cubicBezTo>
                  <a:lnTo>
                    <a:pt x="14153" y="1082"/>
                  </a:lnTo>
                  <a:cubicBezTo>
                    <a:pt x="14144" y="1029"/>
                    <a:pt x="14211" y="765"/>
                    <a:pt x="13975" y="660"/>
                  </a:cubicBezTo>
                  <a:cubicBezTo>
                    <a:pt x="12964" y="206"/>
                    <a:pt x="11891" y="4"/>
                    <a:pt x="10863" y="4"/>
                  </a:cubicBezTo>
                  <a:cubicBezTo>
                    <a:pt x="9767" y="4"/>
                    <a:pt x="8723" y="234"/>
                    <a:pt x="7860" y="636"/>
                  </a:cubicBezTo>
                  <a:cubicBezTo>
                    <a:pt x="6894" y="212"/>
                    <a:pt x="5862" y="1"/>
                    <a:pt x="4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" name="Google Shape;5237;p98"/>
          <p:cNvSpPr txBox="1">
            <a:spLocks noGrp="1"/>
          </p:cNvSpPr>
          <p:nvPr>
            <p:ph type="title"/>
          </p:nvPr>
        </p:nvSpPr>
        <p:spPr>
          <a:xfrm>
            <a:off x="719999" y="6354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 LEARNED...</a:t>
            </a:r>
            <a:endParaRPr dirty="0"/>
          </a:p>
        </p:txBody>
      </p:sp>
      <p:sp>
        <p:nvSpPr>
          <p:cNvPr id="5238" name="Google Shape;5238;p98"/>
          <p:cNvSpPr txBox="1">
            <a:spLocks noGrp="1"/>
          </p:cNvSpPr>
          <p:nvPr>
            <p:ph type="title" idx="2"/>
          </p:nvPr>
        </p:nvSpPr>
        <p:spPr>
          <a:xfrm>
            <a:off x="3710401" y="1691075"/>
            <a:ext cx="44850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IDEAS</a:t>
            </a:r>
            <a:endParaRPr dirty="0"/>
          </a:p>
        </p:txBody>
      </p:sp>
      <p:sp>
        <p:nvSpPr>
          <p:cNvPr id="5239" name="Google Shape;5239;p98"/>
          <p:cNvSpPr txBox="1">
            <a:spLocks noGrp="1"/>
          </p:cNvSpPr>
          <p:nvPr>
            <p:ph type="subTitle" idx="1"/>
          </p:nvPr>
        </p:nvSpPr>
        <p:spPr>
          <a:xfrm>
            <a:off x="3710401" y="2077050"/>
            <a:ext cx="44850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lang="hu-HU" sz="1600" dirty="0"/>
          </a:p>
          <a:p>
            <a:pPr marL="0" lvl="0" indent="0"/>
            <a:r>
              <a:rPr lang="en-US" sz="1600" dirty="0"/>
              <a:t>...how to think creatively.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0" name="Google Shape;5240;p98"/>
          <p:cNvSpPr txBox="1">
            <a:spLocks noGrp="1"/>
          </p:cNvSpPr>
          <p:nvPr>
            <p:ph type="title" idx="3"/>
          </p:nvPr>
        </p:nvSpPr>
        <p:spPr>
          <a:xfrm>
            <a:off x="3710401" y="2723800"/>
            <a:ext cx="44850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COMMUNICATION</a:t>
            </a:r>
            <a:endParaRPr dirty="0"/>
          </a:p>
        </p:txBody>
      </p:sp>
      <p:sp>
        <p:nvSpPr>
          <p:cNvPr id="5241" name="Google Shape;5241;p98"/>
          <p:cNvSpPr txBox="1">
            <a:spLocks noGrp="1"/>
          </p:cNvSpPr>
          <p:nvPr>
            <p:ph type="subTitle" idx="4"/>
          </p:nvPr>
        </p:nvSpPr>
        <p:spPr>
          <a:xfrm>
            <a:off x="3710401" y="3109900"/>
            <a:ext cx="44850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lang="hu-HU" dirty="0"/>
          </a:p>
          <a:p>
            <a:pPr marL="0" lvl="0" indent="0"/>
            <a:r>
              <a:rPr lang="en-US" sz="1600" dirty="0"/>
              <a:t>...how to be more confident speaking English.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2" name="Google Shape;5242;p98"/>
          <p:cNvSpPr txBox="1">
            <a:spLocks noGrp="1"/>
          </p:cNvSpPr>
          <p:nvPr>
            <p:ph type="title" idx="5"/>
          </p:nvPr>
        </p:nvSpPr>
        <p:spPr>
          <a:xfrm>
            <a:off x="3710401" y="3756525"/>
            <a:ext cx="44850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PATIENCE</a:t>
            </a:r>
            <a:endParaRPr dirty="0"/>
          </a:p>
        </p:txBody>
      </p:sp>
      <p:sp>
        <p:nvSpPr>
          <p:cNvPr id="5243" name="Google Shape;5243;p98"/>
          <p:cNvSpPr txBox="1">
            <a:spLocks noGrp="1"/>
          </p:cNvSpPr>
          <p:nvPr>
            <p:ph type="subTitle" idx="6"/>
          </p:nvPr>
        </p:nvSpPr>
        <p:spPr>
          <a:xfrm>
            <a:off x="3710401" y="4142625"/>
            <a:ext cx="4485000" cy="3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lang="hu-HU" sz="1600" dirty="0"/>
          </a:p>
          <a:p>
            <a:pPr marL="0" lvl="0" indent="0"/>
            <a:r>
              <a:rPr lang="en-US" sz="1600" dirty="0"/>
              <a:t>...to show more respect to other cultures.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44" name="Google Shape;5244;p98"/>
          <p:cNvGrpSpPr/>
          <p:nvPr/>
        </p:nvGrpSpPr>
        <p:grpSpPr>
          <a:xfrm>
            <a:off x="4098150" y="4729274"/>
            <a:ext cx="947700" cy="307200"/>
            <a:chOff x="4098150" y="4729274"/>
            <a:chExt cx="947700" cy="307200"/>
          </a:xfrm>
        </p:grpSpPr>
        <p:sp>
          <p:nvSpPr>
            <p:cNvPr id="5245" name="Google Shape;5245;p98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98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98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98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9" name="Google Shape;5289;p98"/>
          <p:cNvGrpSpPr/>
          <p:nvPr/>
        </p:nvGrpSpPr>
        <p:grpSpPr>
          <a:xfrm>
            <a:off x="827380" y="1401274"/>
            <a:ext cx="405696" cy="402283"/>
            <a:chOff x="8786452" y="1048125"/>
            <a:chExt cx="357536" cy="354622"/>
          </a:xfrm>
        </p:grpSpPr>
        <p:sp>
          <p:nvSpPr>
            <p:cNvPr id="5290" name="Google Shape;5290;p98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98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98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506;p60">
            <a:extLst>
              <a:ext uri="{FF2B5EF4-FFF2-40B4-BE49-F238E27FC236}">
                <a16:creationId xmlns:a16="http://schemas.microsoft.com/office/drawing/2014/main" id="{B99C0106-1201-2F66-6117-306687413369}"/>
              </a:ext>
            </a:extLst>
          </p:cNvPr>
          <p:cNvGrpSpPr/>
          <p:nvPr/>
        </p:nvGrpSpPr>
        <p:grpSpPr>
          <a:xfrm>
            <a:off x="1551988" y="1321075"/>
            <a:ext cx="611754" cy="643200"/>
            <a:chOff x="1183375" y="2536600"/>
            <a:chExt cx="1060600" cy="1114925"/>
          </a:xfrm>
        </p:grpSpPr>
        <p:sp>
          <p:nvSpPr>
            <p:cNvPr id="3" name="Google Shape;507;p60">
              <a:extLst>
                <a:ext uri="{FF2B5EF4-FFF2-40B4-BE49-F238E27FC236}">
                  <a16:creationId xmlns:a16="http://schemas.microsoft.com/office/drawing/2014/main" id="{8E107EF9-CD0F-1F71-2A7C-14E85A4C5571}"/>
                </a:ext>
              </a:extLst>
            </p:cNvPr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08;p60">
              <a:extLst>
                <a:ext uri="{FF2B5EF4-FFF2-40B4-BE49-F238E27FC236}">
                  <a16:creationId xmlns:a16="http://schemas.microsoft.com/office/drawing/2014/main" id="{1E2F645A-1730-8145-FF8F-FCE0DDC18E25}"/>
                </a:ext>
              </a:extLst>
            </p:cNvPr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09;p60">
              <a:extLst>
                <a:ext uri="{FF2B5EF4-FFF2-40B4-BE49-F238E27FC236}">
                  <a16:creationId xmlns:a16="http://schemas.microsoft.com/office/drawing/2014/main" id="{55764484-DA9C-87E3-65EA-DDB956332CB4}"/>
                </a:ext>
              </a:extLst>
            </p:cNvPr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0;p60">
              <a:extLst>
                <a:ext uri="{FF2B5EF4-FFF2-40B4-BE49-F238E27FC236}">
                  <a16:creationId xmlns:a16="http://schemas.microsoft.com/office/drawing/2014/main" id="{A7799BDD-F73A-7EE3-30B8-CE4F7CEAA21A}"/>
                </a:ext>
              </a:extLst>
            </p:cNvPr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1;p60">
              <a:extLst>
                <a:ext uri="{FF2B5EF4-FFF2-40B4-BE49-F238E27FC236}">
                  <a16:creationId xmlns:a16="http://schemas.microsoft.com/office/drawing/2014/main" id="{43046395-DEDF-AC8E-1107-4145E5D271F3}"/>
                </a:ext>
              </a:extLst>
            </p:cNvPr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2;p60">
              <a:extLst>
                <a:ext uri="{FF2B5EF4-FFF2-40B4-BE49-F238E27FC236}">
                  <a16:creationId xmlns:a16="http://schemas.microsoft.com/office/drawing/2014/main" id="{0B2F532C-4876-581E-F759-712D2B249ACA}"/>
                </a:ext>
              </a:extLst>
            </p:cNvPr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60">
              <a:extLst>
                <a:ext uri="{FF2B5EF4-FFF2-40B4-BE49-F238E27FC236}">
                  <a16:creationId xmlns:a16="http://schemas.microsoft.com/office/drawing/2014/main" id="{6785C14A-CC36-0499-6CA6-59116AB44436}"/>
                </a:ext>
              </a:extLst>
            </p:cNvPr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4;p60">
              <a:extLst>
                <a:ext uri="{FF2B5EF4-FFF2-40B4-BE49-F238E27FC236}">
                  <a16:creationId xmlns:a16="http://schemas.microsoft.com/office/drawing/2014/main" id="{C68B408C-C3EB-97DC-FF6B-3177207C19CD}"/>
                </a:ext>
              </a:extLst>
            </p:cNvPr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5;p60">
              <a:extLst>
                <a:ext uri="{FF2B5EF4-FFF2-40B4-BE49-F238E27FC236}">
                  <a16:creationId xmlns:a16="http://schemas.microsoft.com/office/drawing/2014/main" id="{7DBF73B2-C1F5-DC46-9758-3773501304C7}"/>
                </a:ext>
              </a:extLst>
            </p:cNvPr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6;p60">
              <a:extLst>
                <a:ext uri="{FF2B5EF4-FFF2-40B4-BE49-F238E27FC236}">
                  <a16:creationId xmlns:a16="http://schemas.microsoft.com/office/drawing/2014/main" id="{4510BB2C-059A-A74B-EB6B-26D544143D67}"/>
                </a:ext>
              </a:extLst>
            </p:cNvPr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7;p60">
              <a:extLst>
                <a:ext uri="{FF2B5EF4-FFF2-40B4-BE49-F238E27FC236}">
                  <a16:creationId xmlns:a16="http://schemas.microsoft.com/office/drawing/2014/main" id="{6C0063C0-8717-D769-480A-365FBD546F2E}"/>
                </a:ext>
              </a:extLst>
            </p:cNvPr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7396;p122">
            <a:extLst>
              <a:ext uri="{FF2B5EF4-FFF2-40B4-BE49-F238E27FC236}">
                <a16:creationId xmlns:a16="http://schemas.microsoft.com/office/drawing/2014/main" id="{99BCB23B-E03B-F6DF-36B2-139AAEB4453F}"/>
              </a:ext>
            </a:extLst>
          </p:cNvPr>
          <p:cNvGrpSpPr/>
          <p:nvPr/>
        </p:nvGrpSpPr>
        <p:grpSpPr>
          <a:xfrm>
            <a:off x="524668" y="1932271"/>
            <a:ext cx="1994049" cy="1808878"/>
            <a:chOff x="1574425" y="728525"/>
            <a:chExt cx="4518950" cy="4224950"/>
          </a:xfrm>
        </p:grpSpPr>
        <p:sp>
          <p:nvSpPr>
            <p:cNvPr id="40" name="Google Shape;7397;p122">
              <a:extLst>
                <a:ext uri="{FF2B5EF4-FFF2-40B4-BE49-F238E27FC236}">
                  <a16:creationId xmlns:a16="http://schemas.microsoft.com/office/drawing/2014/main" id="{4049C1EB-469B-1F4E-4C35-CF1D540AF8C5}"/>
                </a:ext>
              </a:extLst>
            </p:cNvPr>
            <p:cNvSpPr/>
            <p:nvPr/>
          </p:nvSpPr>
          <p:spPr>
            <a:xfrm>
              <a:off x="1860275" y="1758150"/>
              <a:ext cx="1202050" cy="2185825"/>
            </a:xfrm>
            <a:custGeom>
              <a:avLst/>
              <a:gdLst/>
              <a:ahLst/>
              <a:cxnLst/>
              <a:rect l="l" t="t" r="r" b="b"/>
              <a:pathLst>
                <a:path w="48082" h="87433" extrusionOk="0">
                  <a:moveTo>
                    <a:pt x="35557" y="1"/>
                  </a:moveTo>
                  <a:cubicBezTo>
                    <a:pt x="33859" y="942"/>
                    <a:pt x="32190" y="1955"/>
                    <a:pt x="30549" y="3053"/>
                  </a:cubicBezTo>
                  <a:cubicBezTo>
                    <a:pt x="31919" y="4651"/>
                    <a:pt x="33317" y="6220"/>
                    <a:pt x="34743" y="7761"/>
                  </a:cubicBezTo>
                  <a:cubicBezTo>
                    <a:pt x="33688" y="8631"/>
                    <a:pt x="33374" y="8004"/>
                    <a:pt x="32375" y="8931"/>
                  </a:cubicBezTo>
                  <a:cubicBezTo>
                    <a:pt x="29651" y="6306"/>
                    <a:pt x="26298" y="5108"/>
                    <a:pt x="23759" y="2269"/>
                  </a:cubicBezTo>
                  <a:cubicBezTo>
                    <a:pt x="22119" y="3795"/>
                    <a:pt x="20535" y="5393"/>
                    <a:pt x="19023" y="7062"/>
                  </a:cubicBezTo>
                  <a:cubicBezTo>
                    <a:pt x="20621" y="8560"/>
                    <a:pt x="22233" y="10029"/>
                    <a:pt x="23873" y="11456"/>
                  </a:cubicBezTo>
                  <a:cubicBezTo>
                    <a:pt x="22860" y="12568"/>
                    <a:pt x="21890" y="13710"/>
                    <a:pt x="20963" y="14879"/>
                  </a:cubicBezTo>
                  <a:cubicBezTo>
                    <a:pt x="21719" y="15464"/>
                    <a:pt x="22475" y="16049"/>
                    <a:pt x="23246" y="16620"/>
                  </a:cubicBezTo>
                  <a:cubicBezTo>
                    <a:pt x="21791" y="18417"/>
                    <a:pt x="20421" y="20314"/>
                    <a:pt x="19151" y="22269"/>
                  </a:cubicBezTo>
                  <a:cubicBezTo>
                    <a:pt x="17611" y="21327"/>
                    <a:pt x="16099" y="20357"/>
                    <a:pt x="14601" y="19359"/>
                  </a:cubicBezTo>
                  <a:cubicBezTo>
                    <a:pt x="13517" y="21028"/>
                    <a:pt x="12475" y="22740"/>
                    <a:pt x="11519" y="24508"/>
                  </a:cubicBezTo>
                  <a:cubicBezTo>
                    <a:pt x="13659" y="25735"/>
                    <a:pt x="15828" y="26891"/>
                    <a:pt x="18010" y="28003"/>
                  </a:cubicBezTo>
                  <a:cubicBezTo>
                    <a:pt x="17411" y="29088"/>
                    <a:pt x="16855" y="30186"/>
                    <a:pt x="16313" y="31299"/>
                  </a:cubicBezTo>
                  <a:cubicBezTo>
                    <a:pt x="15086" y="30928"/>
                    <a:pt x="13859" y="30557"/>
                    <a:pt x="12646" y="30172"/>
                  </a:cubicBezTo>
                  <a:cubicBezTo>
                    <a:pt x="12119" y="32369"/>
                    <a:pt x="11691" y="34594"/>
                    <a:pt x="11348" y="36834"/>
                  </a:cubicBezTo>
                  <a:cubicBezTo>
                    <a:pt x="13716" y="37119"/>
                    <a:pt x="16084" y="37404"/>
                    <a:pt x="18467" y="37690"/>
                  </a:cubicBezTo>
                  <a:cubicBezTo>
                    <a:pt x="18324" y="39273"/>
                    <a:pt x="18224" y="40857"/>
                    <a:pt x="18196" y="42440"/>
                  </a:cubicBezTo>
                  <a:cubicBezTo>
                    <a:pt x="12233" y="42240"/>
                    <a:pt x="6284" y="42041"/>
                    <a:pt x="321" y="41841"/>
                  </a:cubicBezTo>
                  <a:cubicBezTo>
                    <a:pt x="321" y="41841"/>
                    <a:pt x="321" y="41841"/>
                    <a:pt x="321" y="41841"/>
                  </a:cubicBezTo>
                  <a:cubicBezTo>
                    <a:pt x="209" y="41841"/>
                    <a:pt x="1" y="49709"/>
                    <a:pt x="223" y="49709"/>
                  </a:cubicBezTo>
                  <a:cubicBezTo>
                    <a:pt x="227" y="49709"/>
                    <a:pt x="231" y="49706"/>
                    <a:pt x="236" y="49701"/>
                  </a:cubicBezTo>
                  <a:cubicBezTo>
                    <a:pt x="378" y="49387"/>
                    <a:pt x="9323" y="48717"/>
                    <a:pt x="9323" y="48717"/>
                  </a:cubicBezTo>
                  <a:cubicBezTo>
                    <a:pt x="9508" y="50714"/>
                    <a:pt x="9751" y="52682"/>
                    <a:pt x="10079" y="54651"/>
                  </a:cubicBezTo>
                  <a:cubicBezTo>
                    <a:pt x="12418" y="54252"/>
                    <a:pt x="14743" y="53852"/>
                    <a:pt x="17083" y="53467"/>
                  </a:cubicBezTo>
                  <a:cubicBezTo>
                    <a:pt x="17325" y="54865"/>
                    <a:pt x="17611" y="56249"/>
                    <a:pt x="17939" y="57633"/>
                  </a:cubicBezTo>
                  <a:cubicBezTo>
                    <a:pt x="18980" y="57419"/>
                    <a:pt x="20022" y="57205"/>
                    <a:pt x="21063" y="56991"/>
                  </a:cubicBezTo>
                  <a:cubicBezTo>
                    <a:pt x="21391" y="58118"/>
                    <a:pt x="21733" y="59230"/>
                    <a:pt x="22119" y="60343"/>
                  </a:cubicBezTo>
                  <a:cubicBezTo>
                    <a:pt x="20179" y="60899"/>
                    <a:pt x="18238" y="61456"/>
                    <a:pt x="16298" y="62012"/>
                  </a:cubicBezTo>
                  <a:cubicBezTo>
                    <a:pt x="16655" y="63068"/>
                    <a:pt x="17054" y="64109"/>
                    <a:pt x="17454" y="65136"/>
                  </a:cubicBezTo>
                  <a:cubicBezTo>
                    <a:pt x="15072" y="66049"/>
                    <a:pt x="12703" y="66991"/>
                    <a:pt x="10350" y="67961"/>
                  </a:cubicBezTo>
                  <a:cubicBezTo>
                    <a:pt x="11320" y="70172"/>
                    <a:pt x="12390" y="72340"/>
                    <a:pt x="13559" y="74451"/>
                  </a:cubicBezTo>
                  <a:cubicBezTo>
                    <a:pt x="15143" y="73638"/>
                    <a:pt x="16726" y="72825"/>
                    <a:pt x="18324" y="72026"/>
                  </a:cubicBezTo>
                  <a:cubicBezTo>
                    <a:pt x="18909" y="73125"/>
                    <a:pt x="19522" y="74209"/>
                    <a:pt x="20164" y="75279"/>
                  </a:cubicBezTo>
                  <a:cubicBezTo>
                    <a:pt x="22119" y="74138"/>
                    <a:pt x="24073" y="73025"/>
                    <a:pt x="26042" y="71941"/>
                  </a:cubicBezTo>
                  <a:cubicBezTo>
                    <a:pt x="26698" y="72996"/>
                    <a:pt x="27383" y="74038"/>
                    <a:pt x="28096" y="75050"/>
                  </a:cubicBezTo>
                  <a:cubicBezTo>
                    <a:pt x="26840" y="75821"/>
                    <a:pt x="25585" y="76591"/>
                    <a:pt x="24344" y="77376"/>
                  </a:cubicBezTo>
                  <a:cubicBezTo>
                    <a:pt x="25485" y="78874"/>
                    <a:pt x="26669" y="80329"/>
                    <a:pt x="27910" y="81741"/>
                  </a:cubicBezTo>
                  <a:cubicBezTo>
                    <a:pt x="28880" y="80971"/>
                    <a:pt x="29865" y="80215"/>
                    <a:pt x="30849" y="79458"/>
                  </a:cubicBezTo>
                  <a:cubicBezTo>
                    <a:pt x="31962" y="80528"/>
                    <a:pt x="33103" y="81541"/>
                    <a:pt x="34273" y="82526"/>
                  </a:cubicBezTo>
                  <a:cubicBezTo>
                    <a:pt x="34259" y="82512"/>
                    <a:pt x="37537" y="79110"/>
                    <a:pt x="37545" y="79110"/>
                  </a:cubicBezTo>
                  <a:lnTo>
                    <a:pt x="37545" y="79110"/>
                  </a:lnTo>
                  <a:cubicBezTo>
                    <a:pt x="37545" y="79110"/>
                    <a:pt x="37543" y="79112"/>
                    <a:pt x="37539" y="79116"/>
                  </a:cubicBezTo>
                  <a:cubicBezTo>
                    <a:pt x="37355" y="79287"/>
                    <a:pt x="39704" y="81099"/>
                    <a:pt x="39736" y="81099"/>
                  </a:cubicBezTo>
                  <a:cubicBezTo>
                    <a:pt x="39736" y="81099"/>
                    <a:pt x="39736" y="81099"/>
                    <a:pt x="39736" y="81099"/>
                  </a:cubicBezTo>
                  <a:lnTo>
                    <a:pt x="39736" y="81099"/>
                  </a:lnTo>
                  <a:cubicBezTo>
                    <a:pt x="38452" y="82497"/>
                    <a:pt x="37183" y="83924"/>
                    <a:pt x="35942" y="85379"/>
                  </a:cubicBezTo>
                  <a:cubicBezTo>
                    <a:pt x="36983" y="86092"/>
                    <a:pt x="38039" y="86791"/>
                    <a:pt x="39123" y="87433"/>
                  </a:cubicBezTo>
                  <a:cubicBezTo>
                    <a:pt x="41933" y="83610"/>
                    <a:pt x="44929" y="79944"/>
                    <a:pt x="48082" y="76448"/>
                  </a:cubicBezTo>
                  <a:cubicBezTo>
                    <a:pt x="33060" y="59145"/>
                    <a:pt x="30721" y="32868"/>
                    <a:pt x="44358" y="12155"/>
                  </a:cubicBezTo>
                  <a:cubicBezTo>
                    <a:pt x="41206" y="8332"/>
                    <a:pt x="38253" y="4280"/>
                    <a:pt x="3555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98;p122">
              <a:extLst>
                <a:ext uri="{FF2B5EF4-FFF2-40B4-BE49-F238E27FC236}">
                  <a16:creationId xmlns:a16="http://schemas.microsoft.com/office/drawing/2014/main" id="{544A8C34-30C8-3DD4-562A-A9720E085DDD}"/>
                </a:ext>
              </a:extLst>
            </p:cNvPr>
            <p:cNvSpPr/>
            <p:nvPr/>
          </p:nvSpPr>
          <p:spPr>
            <a:xfrm>
              <a:off x="2483475" y="748850"/>
              <a:ext cx="2474375" cy="1357050"/>
            </a:xfrm>
            <a:custGeom>
              <a:avLst/>
              <a:gdLst/>
              <a:ahLst/>
              <a:cxnLst/>
              <a:rect l="l" t="t" r="r" b="b"/>
              <a:pathLst>
                <a:path w="98975" h="54282" extrusionOk="0">
                  <a:moveTo>
                    <a:pt x="44881" y="0"/>
                  </a:moveTo>
                  <a:cubicBezTo>
                    <a:pt x="43563" y="0"/>
                    <a:pt x="42612" y="35"/>
                    <a:pt x="42726" y="130"/>
                  </a:cubicBezTo>
                  <a:cubicBezTo>
                    <a:pt x="43082" y="287"/>
                    <a:pt x="43838" y="10416"/>
                    <a:pt x="43838" y="10416"/>
                  </a:cubicBezTo>
                  <a:cubicBezTo>
                    <a:pt x="41585" y="10615"/>
                    <a:pt x="39345" y="10901"/>
                    <a:pt x="37119" y="11257"/>
                  </a:cubicBezTo>
                  <a:cubicBezTo>
                    <a:pt x="37576" y="13911"/>
                    <a:pt x="38032" y="16550"/>
                    <a:pt x="38460" y="19189"/>
                  </a:cubicBezTo>
                  <a:cubicBezTo>
                    <a:pt x="36877" y="19460"/>
                    <a:pt x="35308" y="19788"/>
                    <a:pt x="33739" y="20159"/>
                  </a:cubicBezTo>
                  <a:cubicBezTo>
                    <a:pt x="33981" y="21328"/>
                    <a:pt x="34238" y="22512"/>
                    <a:pt x="34466" y="23697"/>
                  </a:cubicBezTo>
                  <a:cubicBezTo>
                    <a:pt x="33196" y="24053"/>
                    <a:pt x="31927" y="24453"/>
                    <a:pt x="30671" y="24895"/>
                  </a:cubicBezTo>
                  <a:cubicBezTo>
                    <a:pt x="30058" y="22684"/>
                    <a:pt x="29430" y="20487"/>
                    <a:pt x="28788" y="18304"/>
                  </a:cubicBezTo>
                  <a:cubicBezTo>
                    <a:pt x="27590" y="18718"/>
                    <a:pt x="26420" y="19146"/>
                    <a:pt x="25251" y="19617"/>
                  </a:cubicBezTo>
                  <a:cubicBezTo>
                    <a:pt x="24209" y="16920"/>
                    <a:pt x="23154" y="14239"/>
                    <a:pt x="22055" y="11557"/>
                  </a:cubicBezTo>
                  <a:cubicBezTo>
                    <a:pt x="19544" y="12669"/>
                    <a:pt x="17091" y="13882"/>
                    <a:pt x="14709" y="15194"/>
                  </a:cubicBezTo>
                  <a:cubicBezTo>
                    <a:pt x="15636" y="16992"/>
                    <a:pt x="16549" y="18789"/>
                    <a:pt x="17447" y="20587"/>
                  </a:cubicBezTo>
                  <a:cubicBezTo>
                    <a:pt x="16206" y="21257"/>
                    <a:pt x="14980" y="21956"/>
                    <a:pt x="13781" y="22684"/>
                  </a:cubicBezTo>
                  <a:cubicBezTo>
                    <a:pt x="15065" y="24881"/>
                    <a:pt x="16320" y="27106"/>
                    <a:pt x="17562" y="29331"/>
                  </a:cubicBezTo>
                  <a:cubicBezTo>
                    <a:pt x="16363" y="30073"/>
                    <a:pt x="15179" y="30843"/>
                    <a:pt x="14038" y="31657"/>
                  </a:cubicBezTo>
                  <a:cubicBezTo>
                    <a:pt x="13168" y="30230"/>
                    <a:pt x="12283" y="28818"/>
                    <a:pt x="11399" y="27405"/>
                  </a:cubicBezTo>
                  <a:cubicBezTo>
                    <a:pt x="9701" y="28689"/>
                    <a:pt x="8047" y="30045"/>
                    <a:pt x="6463" y="31443"/>
                  </a:cubicBezTo>
                  <a:cubicBezTo>
                    <a:pt x="7333" y="32555"/>
                    <a:pt x="8189" y="33654"/>
                    <a:pt x="9045" y="34766"/>
                  </a:cubicBezTo>
                  <a:cubicBezTo>
                    <a:pt x="7833" y="36036"/>
                    <a:pt x="6677" y="37320"/>
                    <a:pt x="5564" y="38647"/>
                  </a:cubicBezTo>
                  <a:cubicBezTo>
                    <a:pt x="5564" y="38647"/>
                    <a:pt x="5565" y="38647"/>
                    <a:pt x="5565" y="38647"/>
                  </a:cubicBezTo>
                  <a:cubicBezTo>
                    <a:pt x="5607" y="38647"/>
                    <a:pt x="9445" y="42361"/>
                    <a:pt x="9423" y="42361"/>
                  </a:cubicBezTo>
                  <a:cubicBezTo>
                    <a:pt x="9423" y="42361"/>
                    <a:pt x="9420" y="42359"/>
                    <a:pt x="9416" y="42356"/>
                  </a:cubicBezTo>
                  <a:cubicBezTo>
                    <a:pt x="9409" y="42347"/>
                    <a:pt x="9399" y="42343"/>
                    <a:pt x="9387" y="42343"/>
                  </a:cubicBezTo>
                  <a:cubicBezTo>
                    <a:pt x="9076" y="42343"/>
                    <a:pt x="7174" y="44810"/>
                    <a:pt x="7190" y="44838"/>
                  </a:cubicBezTo>
                  <a:lnTo>
                    <a:pt x="7190" y="44838"/>
                  </a:lnTo>
                  <a:cubicBezTo>
                    <a:pt x="5607" y="43368"/>
                    <a:pt x="3981" y="41942"/>
                    <a:pt x="2340" y="40530"/>
                  </a:cubicBezTo>
                  <a:cubicBezTo>
                    <a:pt x="1527" y="41714"/>
                    <a:pt x="743" y="42912"/>
                    <a:pt x="1" y="44139"/>
                  </a:cubicBezTo>
                  <a:cubicBezTo>
                    <a:pt x="4338" y="47320"/>
                    <a:pt x="8489" y="50715"/>
                    <a:pt x="12440" y="54281"/>
                  </a:cubicBezTo>
                  <a:cubicBezTo>
                    <a:pt x="23261" y="44887"/>
                    <a:pt x="37182" y="39878"/>
                    <a:pt x="51429" y="39878"/>
                  </a:cubicBezTo>
                  <a:cubicBezTo>
                    <a:pt x="62970" y="39878"/>
                    <a:pt x="74726" y="43165"/>
                    <a:pt x="85222" y="50073"/>
                  </a:cubicBezTo>
                  <a:cubicBezTo>
                    <a:pt x="89545" y="46492"/>
                    <a:pt x="94138" y="43154"/>
                    <a:pt x="98974" y="40102"/>
                  </a:cubicBezTo>
                  <a:cubicBezTo>
                    <a:pt x="97919" y="38176"/>
                    <a:pt x="96763" y="36293"/>
                    <a:pt x="95522" y="34438"/>
                  </a:cubicBezTo>
                  <a:cubicBezTo>
                    <a:pt x="93710" y="35979"/>
                    <a:pt x="91927" y="37562"/>
                    <a:pt x="90187" y="39174"/>
                  </a:cubicBezTo>
                  <a:cubicBezTo>
                    <a:pt x="89217" y="37990"/>
                    <a:pt x="88204" y="36821"/>
                    <a:pt x="87148" y="35679"/>
                  </a:cubicBezTo>
                  <a:cubicBezTo>
                    <a:pt x="90115" y="32598"/>
                    <a:pt x="93197" y="29617"/>
                    <a:pt x="96406" y="26749"/>
                  </a:cubicBezTo>
                  <a:cubicBezTo>
                    <a:pt x="94680" y="24895"/>
                    <a:pt x="92869" y="23112"/>
                    <a:pt x="90986" y="21386"/>
                  </a:cubicBezTo>
                  <a:cubicBezTo>
                    <a:pt x="89288" y="23183"/>
                    <a:pt x="87619" y="25009"/>
                    <a:pt x="86007" y="26863"/>
                  </a:cubicBezTo>
                  <a:cubicBezTo>
                    <a:pt x="84752" y="25736"/>
                    <a:pt x="83468" y="24638"/>
                    <a:pt x="82141" y="23582"/>
                  </a:cubicBezTo>
                  <a:cubicBezTo>
                    <a:pt x="81471" y="24438"/>
                    <a:pt x="80814" y="25294"/>
                    <a:pt x="80172" y="26164"/>
                  </a:cubicBezTo>
                  <a:cubicBezTo>
                    <a:pt x="78132" y="24524"/>
                    <a:pt x="75993" y="22983"/>
                    <a:pt x="73767" y="21528"/>
                  </a:cubicBezTo>
                  <a:cubicBezTo>
                    <a:pt x="74837" y="19802"/>
                    <a:pt x="75936" y="18076"/>
                    <a:pt x="77063" y="16378"/>
                  </a:cubicBezTo>
                  <a:cubicBezTo>
                    <a:pt x="75179" y="15152"/>
                    <a:pt x="73239" y="13982"/>
                    <a:pt x="71242" y="12883"/>
                  </a:cubicBezTo>
                  <a:cubicBezTo>
                    <a:pt x="69859" y="15309"/>
                    <a:pt x="68532" y="17762"/>
                    <a:pt x="67276" y="20244"/>
                  </a:cubicBezTo>
                  <a:cubicBezTo>
                    <a:pt x="66050" y="19574"/>
                    <a:pt x="64809" y="18932"/>
                    <a:pt x="63539" y="18318"/>
                  </a:cubicBezTo>
                  <a:cubicBezTo>
                    <a:pt x="63967" y="16935"/>
                    <a:pt x="64395" y="15551"/>
                    <a:pt x="64823" y="14167"/>
                  </a:cubicBezTo>
                  <a:cubicBezTo>
                    <a:pt x="62341" y="13568"/>
                    <a:pt x="59830" y="13083"/>
                    <a:pt x="57291" y="12698"/>
                  </a:cubicBezTo>
                  <a:cubicBezTo>
                    <a:pt x="56963" y="15380"/>
                    <a:pt x="56649" y="18062"/>
                    <a:pt x="56321" y="20744"/>
                  </a:cubicBezTo>
                  <a:cubicBezTo>
                    <a:pt x="54537" y="20587"/>
                    <a:pt x="52740" y="20487"/>
                    <a:pt x="50943" y="20444"/>
                  </a:cubicBezTo>
                  <a:cubicBezTo>
                    <a:pt x="51171" y="13697"/>
                    <a:pt x="51399" y="6963"/>
                    <a:pt x="51627" y="216"/>
                  </a:cubicBezTo>
                  <a:cubicBezTo>
                    <a:pt x="51627" y="140"/>
                    <a:pt x="47519" y="0"/>
                    <a:pt x="4488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99;p122">
              <a:extLst>
                <a:ext uri="{FF2B5EF4-FFF2-40B4-BE49-F238E27FC236}">
                  <a16:creationId xmlns:a16="http://schemas.microsoft.com/office/drawing/2014/main" id="{846DD188-E5E0-1A7A-8B70-67B16720559D}"/>
                </a:ext>
              </a:extLst>
            </p:cNvPr>
            <p:cNvSpPr/>
            <p:nvPr/>
          </p:nvSpPr>
          <p:spPr>
            <a:xfrm>
              <a:off x="2483475" y="3596600"/>
              <a:ext cx="2474375" cy="1356875"/>
            </a:xfrm>
            <a:custGeom>
              <a:avLst/>
              <a:gdLst/>
              <a:ahLst/>
              <a:cxnLst/>
              <a:rect l="l" t="t" r="r" b="b"/>
              <a:pathLst>
                <a:path w="98975" h="54275" extrusionOk="0">
                  <a:moveTo>
                    <a:pt x="86549" y="0"/>
                  </a:moveTo>
                  <a:cubicBezTo>
                    <a:pt x="75728" y="9394"/>
                    <a:pt x="61808" y="14404"/>
                    <a:pt x="47561" y="14404"/>
                  </a:cubicBezTo>
                  <a:cubicBezTo>
                    <a:pt x="36019" y="14404"/>
                    <a:pt x="24263" y="11117"/>
                    <a:pt x="13767" y="4209"/>
                  </a:cubicBezTo>
                  <a:cubicBezTo>
                    <a:pt x="9445" y="7789"/>
                    <a:pt x="4851" y="11113"/>
                    <a:pt x="1" y="14166"/>
                  </a:cubicBezTo>
                  <a:cubicBezTo>
                    <a:pt x="1071" y="16092"/>
                    <a:pt x="2226" y="17989"/>
                    <a:pt x="3453" y="19829"/>
                  </a:cubicBezTo>
                  <a:cubicBezTo>
                    <a:pt x="5279" y="18289"/>
                    <a:pt x="7048" y="16705"/>
                    <a:pt x="8803" y="15093"/>
                  </a:cubicBezTo>
                  <a:cubicBezTo>
                    <a:pt x="9773" y="16291"/>
                    <a:pt x="10786" y="17461"/>
                    <a:pt x="11841" y="18588"/>
                  </a:cubicBezTo>
                  <a:cubicBezTo>
                    <a:pt x="8874" y="21669"/>
                    <a:pt x="5793" y="24651"/>
                    <a:pt x="2583" y="27518"/>
                  </a:cubicBezTo>
                  <a:cubicBezTo>
                    <a:pt x="4309" y="29373"/>
                    <a:pt x="6106" y="31170"/>
                    <a:pt x="8004" y="32882"/>
                  </a:cubicBezTo>
                  <a:cubicBezTo>
                    <a:pt x="9701" y="31084"/>
                    <a:pt x="11356" y="29259"/>
                    <a:pt x="12982" y="27404"/>
                  </a:cubicBezTo>
                  <a:cubicBezTo>
                    <a:pt x="14238" y="28531"/>
                    <a:pt x="15522" y="29629"/>
                    <a:pt x="16848" y="30699"/>
                  </a:cubicBezTo>
                  <a:cubicBezTo>
                    <a:pt x="17519" y="29843"/>
                    <a:pt x="18175" y="28973"/>
                    <a:pt x="18817" y="28117"/>
                  </a:cubicBezTo>
                  <a:cubicBezTo>
                    <a:pt x="20857" y="29744"/>
                    <a:pt x="22997" y="31298"/>
                    <a:pt x="25222" y="32739"/>
                  </a:cubicBezTo>
                  <a:cubicBezTo>
                    <a:pt x="24152" y="34480"/>
                    <a:pt x="23054" y="36191"/>
                    <a:pt x="21913" y="37889"/>
                  </a:cubicBezTo>
                  <a:cubicBezTo>
                    <a:pt x="23810" y="39130"/>
                    <a:pt x="25750" y="40286"/>
                    <a:pt x="27747" y="41384"/>
                  </a:cubicBezTo>
                  <a:cubicBezTo>
                    <a:pt x="29131" y="38959"/>
                    <a:pt x="30443" y="36505"/>
                    <a:pt x="31713" y="34037"/>
                  </a:cubicBezTo>
                  <a:cubicBezTo>
                    <a:pt x="32925" y="34708"/>
                    <a:pt x="34181" y="35350"/>
                    <a:pt x="35436" y="35949"/>
                  </a:cubicBezTo>
                  <a:cubicBezTo>
                    <a:pt x="35022" y="37347"/>
                    <a:pt x="34594" y="38731"/>
                    <a:pt x="34152" y="40114"/>
                  </a:cubicBezTo>
                  <a:cubicBezTo>
                    <a:pt x="36649" y="40699"/>
                    <a:pt x="39159" y="41199"/>
                    <a:pt x="41699" y="41570"/>
                  </a:cubicBezTo>
                  <a:cubicBezTo>
                    <a:pt x="42027" y="38888"/>
                    <a:pt x="42341" y="36206"/>
                    <a:pt x="42669" y="33524"/>
                  </a:cubicBezTo>
                  <a:cubicBezTo>
                    <a:pt x="44452" y="33681"/>
                    <a:pt x="46249" y="33781"/>
                    <a:pt x="48047" y="33823"/>
                  </a:cubicBezTo>
                  <a:cubicBezTo>
                    <a:pt x="47818" y="40571"/>
                    <a:pt x="47590" y="47304"/>
                    <a:pt x="47362" y="54052"/>
                  </a:cubicBezTo>
                  <a:cubicBezTo>
                    <a:pt x="47362" y="54138"/>
                    <a:pt x="51496" y="54275"/>
                    <a:pt x="54132" y="54275"/>
                  </a:cubicBezTo>
                  <a:cubicBezTo>
                    <a:pt x="55435" y="54275"/>
                    <a:pt x="56372" y="54241"/>
                    <a:pt x="56264" y="54152"/>
                  </a:cubicBezTo>
                  <a:cubicBezTo>
                    <a:pt x="55907" y="53995"/>
                    <a:pt x="55137" y="43866"/>
                    <a:pt x="55151" y="43866"/>
                  </a:cubicBezTo>
                  <a:cubicBezTo>
                    <a:pt x="57405" y="43667"/>
                    <a:pt x="59644" y="43381"/>
                    <a:pt x="61870" y="43010"/>
                  </a:cubicBezTo>
                  <a:cubicBezTo>
                    <a:pt x="61413" y="40371"/>
                    <a:pt x="60957" y="37732"/>
                    <a:pt x="60529" y="35079"/>
                  </a:cubicBezTo>
                  <a:cubicBezTo>
                    <a:pt x="62112" y="34808"/>
                    <a:pt x="63682" y="34480"/>
                    <a:pt x="65251" y="34123"/>
                  </a:cubicBezTo>
                  <a:cubicBezTo>
                    <a:pt x="64994" y="32939"/>
                    <a:pt x="64751" y="31755"/>
                    <a:pt x="64509" y="30585"/>
                  </a:cubicBezTo>
                  <a:cubicBezTo>
                    <a:pt x="65793" y="30214"/>
                    <a:pt x="67062" y="29815"/>
                    <a:pt x="68318" y="29387"/>
                  </a:cubicBezTo>
                  <a:cubicBezTo>
                    <a:pt x="68931" y="31584"/>
                    <a:pt x="69559" y="33781"/>
                    <a:pt x="70201" y="35977"/>
                  </a:cubicBezTo>
                  <a:cubicBezTo>
                    <a:pt x="71385" y="35564"/>
                    <a:pt x="72569" y="35122"/>
                    <a:pt x="73724" y="34651"/>
                  </a:cubicBezTo>
                  <a:cubicBezTo>
                    <a:pt x="74766" y="37347"/>
                    <a:pt x="75836" y="40029"/>
                    <a:pt x="76934" y="42711"/>
                  </a:cubicBezTo>
                  <a:cubicBezTo>
                    <a:pt x="79445" y="41598"/>
                    <a:pt x="81884" y="40385"/>
                    <a:pt x="84281" y="39073"/>
                  </a:cubicBezTo>
                  <a:cubicBezTo>
                    <a:pt x="83354" y="37276"/>
                    <a:pt x="82441" y="35478"/>
                    <a:pt x="81542" y="33681"/>
                  </a:cubicBezTo>
                  <a:cubicBezTo>
                    <a:pt x="82783" y="33010"/>
                    <a:pt x="84010" y="32326"/>
                    <a:pt x="85208" y="31598"/>
                  </a:cubicBezTo>
                  <a:cubicBezTo>
                    <a:pt x="83924" y="29387"/>
                    <a:pt x="82669" y="27176"/>
                    <a:pt x="81428" y="24936"/>
                  </a:cubicBezTo>
                  <a:cubicBezTo>
                    <a:pt x="82626" y="24194"/>
                    <a:pt x="83796" y="23424"/>
                    <a:pt x="84951" y="22611"/>
                  </a:cubicBezTo>
                  <a:cubicBezTo>
                    <a:pt x="85821" y="24037"/>
                    <a:pt x="86706" y="25450"/>
                    <a:pt x="87590" y="26862"/>
                  </a:cubicBezTo>
                  <a:cubicBezTo>
                    <a:pt x="89288" y="25578"/>
                    <a:pt x="90943" y="24237"/>
                    <a:pt x="92526" y="22825"/>
                  </a:cubicBezTo>
                  <a:cubicBezTo>
                    <a:pt x="91656" y="21726"/>
                    <a:pt x="90800" y="20614"/>
                    <a:pt x="89944" y="19501"/>
                  </a:cubicBezTo>
                  <a:cubicBezTo>
                    <a:pt x="91157" y="18246"/>
                    <a:pt x="92312" y="16948"/>
                    <a:pt x="93425" y="15621"/>
                  </a:cubicBezTo>
                  <a:lnTo>
                    <a:pt x="93425" y="15621"/>
                  </a:lnTo>
                  <a:cubicBezTo>
                    <a:pt x="93425" y="15621"/>
                    <a:pt x="93425" y="15621"/>
                    <a:pt x="93425" y="15621"/>
                  </a:cubicBezTo>
                  <a:cubicBezTo>
                    <a:pt x="93384" y="15621"/>
                    <a:pt x="89798" y="12152"/>
                    <a:pt x="89565" y="11931"/>
                  </a:cubicBezTo>
                  <a:lnTo>
                    <a:pt x="89565" y="11931"/>
                  </a:lnTo>
                  <a:cubicBezTo>
                    <a:pt x="89571" y="11935"/>
                    <a:pt x="89579" y="11937"/>
                    <a:pt x="89587" y="11937"/>
                  </a:cubicBezTo>
                  <a:cubicBezTo>
                    <a:pt x="89904" y="11937"/>
                    <a:pt x="91812" y="9444"/>
                    <a:pt x="91799" y="9430"/>
                  </a:cubicBezTo>
                  <a:lnTo>
                    <a:pt x="91799" y="9430"/>
                  </a:lnTo>
                  <a:cubicBezTo>
                    <a:pt x="93382" y="10899"/>
                    <a:pt x="95008" y="12340"/>
                    <a:pt x="96649" y="13738"/>
                  </a:cubicBezTo>
                  <a:cubicBezTo>
                    <a:pt x="97462" y="12554"/>
                    <a:pt x="98232" y="11356"/>
                    <a:pt x="98974" y="10143"/>
                  </a:cubicBezTo>
                  <a:cubicBezTo>
                    <a:pt x="94637" y="6948"/>
                    <a:pt x="90501" y="3567"/>
                    <a:pt x="865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400;p122">
              <a:extLst>
                <a:ext uri="{FF2B5EF4-FFF2-40B4-BE49-F238E27FC236}">
                  <a16:creationId xmlns:a16="http://schemas.microsoft.com/office/drawing/2014/main" id="{CA664A70-A267-5015-3D9A-2E60C2F70B01}"/>
                </a:ext>
              </a:extLst>
            </p:cNvPr>
            <p:cNvSpPr/>
            <p:nvPr/>
          </p:nvSpPr>
          <p:spPr>
            <a:xfrm>
              <a:off x="4489900" y="1759575"/>
              <a:ext cx="1258450" cy="2216850"/>
            </a:xfrm>
            <a:custGeom>
              <a:avLst/>
              <a:gdLst/>
              <a:ahLst/>
              <a:cxnLst/>
              <a:rect l="l" t="t" r="r" b="b"/>
              <a:pathLst>
                <a:path w="50338" h="88674" extrusionOk="0">
                  <a:moveTo>
                    <a:pt x="9216" y="1"/>
                  </a:moveTo>
                  <a:cubicBezTo>
                    <a:pt x="6335" y="3824"/>
                    <a:pt x="3253" y="7461"/>
                    <a:pt x="1" y="10928"/>
                  </a:cubicBezTo>
                  <a:cubicBezTo>
                    <a:pt x="15821" y="28432"/>
                    <a:pt x="18517" y="54808"/>
                    <a:pt x="4537" y="75436"/>
                  </a:cubicBezTo>
                  <a:cubicBezTo>
                    <a:pt x="7875" y="79302"/>
                    <a:pt x="12069" y="84266"/>
                    <a:pt x="15550" y="88674"/>
                  </a:cubicBezTo>
                  <a:lnTo>
                    <a:pt x="19359" y="83838"/>
                  </a:lnTo>
                  <a:lnTo>
                    <a:pt x="14609" y="79929"/>
                  </a:lnTo>
                  <a:cubicBezTo>
                    <a:pt x="15693" y="79088"/>
                    <a:pt x="16763" y="78189"/>
                    <a:pt x="17790" y="77276"/>
                  </a:cubicBezTo>
                  <a:cubicBezTo>
                    <a:pt x="20643" y="79929"/>
                    <a:pt x="23425" y="82683"/>
                    <a:pt x="26092" y="85550"/>
                  </a:cubicBezTo>
                  <a:cubicBezTo>
                    <a:pt x="27776" y="84052"/>
                    <a:pt x="29402" y="82454"/>
                    <a:pt x="30971" y="80799"/>
                  </a:cubicBezTo>
                  <a:cubicBezTo>
                    <a:pt x="29302" y="79273"/>
                    <a:pt x="27604" y="77789"/>
                    <a:pt x="25878" y="76334"/>
                  </a:cubicBezTo>
                  <a:cubicBezTo>
                    <a:pt x="26920" y="75250"/>
                    <a:pt x="27918" y="74109"/>
                    <a:pt x="28874" y="72939"/>
                  </a:cubicBezTo>
                  <a:cubicBezTo>
                    <a:pt x="28090" y="72354"/>
                    <a:pt x="27291" y="71755"/>
                    <a:pt x="26478" y="71170"/>
                  </a:cubicBezTo>
                  <a:cubicBezTo>
                    <a:pt x="27975" y="69387"/>
                    <a:pt x="29373" y="67504"/>
                    <a:pt x="30686" y="65550"/>
                  </a:cubicBezTo>
                  <a:cubicBezTo>
                    <a:pt x="32284" y="66506"/>
                    <a:pt x="33881" y="67504"/>
                    <a:pt x="35450" y="68517"/>
                  </a:cubicBezTo>
                  <a:cubicBezTo>
                    <a:pt x="36563" y="66862"/>
                    <a:pt x="37619" y="65150"/>
                    <a:pt x="38603" y="63382"/>
                  </a:cubicBezTo>
                  <a:cubicBezTo>
                    <a:pt x="36363" y="62140"/>
                    <a:pt x="34095" y="60956"/>
                    <a:pt x="31813" y="59815"/>
                  </a:cubicBezTo>
                  <a:cubicBezTo>
                    <a:pt x="32412" y="58731"/>
                    <a:pt x="32997" y="57633"/>
                    <a:pt x="33539" y="56520"/>
                  </a:cubicBezTo>
                  <a:cubicBezTo>
                    <a:pt x="34823" y="56905"/>
                    <a:pt x="36092" y="57305"/>
                    <a:pt x="37376" y="57704"/>
                  </a:cubicBezTo>
                  <a:cubicBezTo>
                    <a:pt x="37904" y="55493"/>
                    <a:pt x="38332" y="53282"/>
                    <a:pt x="38646" y="51042"/>
                  </a:cubicBezTo>
                  <a:cubicBezTo>
                    <a:pt x="36178" y="50728"/>
                    <a:pt x="33710" y="50414"/>
                    <a:pt x="31242" y="50101"/>
                  </a:cubicBezTo>
                  <a:cubicBezTo>
                    <a:pt x="31371" y="48517"/>
                    <a:pt x="31456" y="46934"/>
                    <a:pt x="31470" y="45336"/>
                  </a:cubicBezTo>
                  <a:cubicBezTo>
                    <a:pt x="37676" y="45607"/>
                    <a:pt x="43881" y="45864"/>
                    <a:pt x="50072" y="46120"/>
                  </a:cubicBezTo>
                  <a:cubicBezTo>
                    <a:pt x="50073" y="46121"/>
                    <a:pt x="50073" y="46121"/>
                    <a:pt x="50073" y="46121"/>
                  </a:cubicBezTo>
                  <a:cubicBezTo>
                    <a:pt x="50185" y="46121"/>
                    <a:pt x="50338" y="38238"/>
                    <a:pt x="50100" y="38238"/>
                  </a:cubicBezTo>
                  <a:cubicBezTo>
                    <a:pt x="50096" y="38238"/>
                    <a:pt x="50091" y="38241"/>
                    <a:pt x="50087" y="38246"/>
                  </a:cubicBezTo>
                  <a:cubicBezTo>
                    <a:pt x="49946" y="38556"/>
                    <a:pt x="40851" y="39131"/>
                    <a:pt x="40633" y="39131"/>
                  </a:cubicBezTo>
                  <a:cubicBezTo>
                    <a:pt x="40630" y="39131"/>
                    <a:pt x="40629" y="39131"/>
                    <a:pt x="40629" y="39130"/>
                  </a:cubicBezTo>
                  <a:cubicBezTo>
                    <a:pt x="40429" y="37133"/>
                    <a:pt x="40144" y="35150"/>
                    <a:pt x="39787" y="33182"/>
                  </a:cubicBezTo>
                  <a:cubicBezTo>
                    <a:pt x="37362" y="33567"/>
                    <a:pt x="34937" y="33938"/>
                    <a:pt x="32512" y="34295"/>
                  </a:cubicBezTo>
                  <a:cubicBezTo>
                    <a:pt x="32241" y="32897"/>
                    <a:pt x="31941" y="31499"/>
                    <a:pt x="31585" y="30115"/>
                  </a:cubicBezTo>
                  <a:cubicBezTo>
                    <a:pt x="30500" y="30315"/>
                    <a:pt x="29416" y="30514"/>
                    <a:pt x="28332" y="30728"/>
                  </a:cubicBezTo>
                  <a:cubicBezTo>
                    <a:pt x="27990" y="29587"/>
                    <a:pt x="27604" y="28460"/>
                    <a:pt x="27205" y="27347"/>
                  </a:cubicBezTo>
                  <a:cubicBezTo>
                    <a:pt x="29216" y="26820"/>
                    <a:pt x="31228" y="26277"/>
                    <a:pt x="33239" y="25735"/>
                  </a:cubicBezTo>
                  <a:cubicBezTo>
                    <a:pt x="32854" y="24680"/>
                    <a:pt x="32440" y="23624"/>
                    <a:pt x="31998" y="22597"/>
                  </a:cubicBezTo>
                  <a:cubicBezTo>
                    <a:pt x="34466" y="21698"/>
                    <a:pt x="36934" y="20785"/>
                    <a:pt x="39373" y="19830"/>
                  </a:cubicBezTo>
                  <a:cubicBezTo>
                    <a:pt x="38332" y="17604"/>
                    <a:pt x="37191" y="15422"/>
                    <a:pt x="35964" y="13296"/>
                  </a:cubicBezTo>
                  <a:cubicBezTo>
                    <a:pt x="34323" y="14095"/>
                    <a:pt x="32683" y="14894"/>
                    <a:pt x="31028" y="15664"/>
                  </a:cubicBezTo>
                  <a:cubicBezTo>
                    <a:pt x="30415" y="14566"/>
                    <a:pt x="29759" y="13467"/>
                    <a:pt x="29074" y="12397"/>
                  </a:cubicBezTo>
                  <a:cubicBezTo>
                    <a:pt x="27062" y="13510"/>
                    <a:pt x="25037" y="14608"/>
                    <a:pt x="22997" y="15693"/>
                  </a:cubicBezTo>
                  <a:cubicBezTo>
                    <a:pt x="22298" y="14623"/>
                    <a:pt x="21570" y="13567"/>
                    <a:pt x="20828" y="12540"/>
                  </a:cubicBezTo>
                  <a:cubicBezTo>
                    <a:pt x="22127" y="11784"/>
                    <a:pt x="23410" y="11028"/>
                    <a:pt x="24709" y="10257"/>
                  </a:cubicBezTo>
                  <a:cubicBezTo>
                    <a:pt x="23510" y="8731"/>
                    <a:pt x="22255" y="7262"/>
                    <a:pt x="20943" y="5835"/>
                  </a:cubicBezTo>
                  <a:cubicBezTo>
                    <a:pt x="19944" y="6591"/>
                    <a:pt x="19744" y="6748"/>
                    <a:pt x="18717" y="7504"/>
                  </a:cubicBezTo>
                  <a:lnTo>
                    <a:pt x="15821" y="1556"/>
                  </a:lnTo>
                  <a:lnTo>
                    <a:pt x="8646" y="6363"/>
                  </a:lnTo>
                  <a:cubicBezTo>
                    <a:pt x="9972" y="4965"/>
                    <a:pt x="11271" y="3553"/>
                    <a:pt x="12555" y="2098"/>
                  </a:cubicBezTo>
                  <a:cubicBezTo>
                    <a:pt x="11456" y="1370"/>
                    <a:pt x="10343" y="671"/>
                    <a:pt x="921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01;p122">
              <a:extLst>
                <a:ext uri="{FF2B5EF4-FFF2-40B4-BE49-F238E27FC236}">
                  <a16:creationId xmlns:a16="http://schemas.microsoft.com/office/drawing/2014/main" id="{8E8DC956-47D1-413A-A45E-10E890D4312C}"/>
                </a:ext>
              </a:extLst>
            </p:cNvPr>
            <p:cNvSpPr/>
            <p:nvPr/>
          </p:nvSpPr>
          <p:spPr>
            <a:xfrm>
              <a:off x="4538050" y="3991025"/>
              <a:ext cx="54250" cy="52100"/>
            </a:xfrm>
            <a:custGeom>
              <a:avLst/>
              <a:gdLst/>
              <a:ahLst/>
              <a:cxnLst/>
              <a:rect l="l" t="t" r="r" b="b"/>
              <a:pathLst>
                <a:path w="2170" h="2084" extrusionOk="0">
                  <a:moveTo>
                    <a:pt x="600" y="1"/>
                  </a:moveTo>
                  <a:cubicBezTo>
                    <a:pt x="400" y="158"/>
                    <a:pt x="201" y="300"/>
                    <a:pt x="1" y="443"/>
                  </a:cubicBezTo>
                  <a:cubicBezTo>
                    <a:pt x="529" y="985"/>
                    <a:pt x="1042" y="1541"/>
                    <a:pt x="1556" y="2084"/>
                  </a:cubicBezTo>
                  <a:cubicBezTo>
                    <a:pt x="1770" y="1941"/>
                    <a:pt x="1969" y="1784"/>
                    <a:pt x="2169" y="1627"/>
                  </a:cubicBezTo>
                  <a:cubicBezTo>
                    <a:pt x="1656" y="1071"/>
                    <a:pt x="1128" y="543"/>
                    <a:pt x="6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402;p122">
              <a:extLst>
                <a:ext uri="{FF2B5EF4-FFF2-40B4-BE49-F238E27FC236}">
                  <a16:creationId xmlns:a16="http://schemas.microsoft.com/office/drawing/2014/main" id="{7473E82F-1132-4C44-8622-2EF1B44BCB03}"/>
                </a:ext>
              </a:extLst>
            </p:cNvPr>
            <p:cNvSpPr/>
            <p:nvPr/>
          </p:nvSpPr>
          <p:spPr>
            <a:xfrm>
              <a:off x="4987425" y="3603025"/>
              <a:ext cx="58150" cy="53500"/>
            </a:xfrm>
            <a:custGeom>
              <a:avLst/>
              <a:gdLst/>
              <a:ahLst/>
              <a:cxnLst/>
              <a:rect l="l" t="t" r="r" b="b"/>
              <a:pathLst>
                <a:path w="2326" h="2140" extrusionOk="0">
                  <a:moveTo>
                    <a:pt x="599" y="0"/>
                  </a:moveTo>
                  <a:cubicBezTo>
                    <a:pt x="400" y="214"/>
                    <a:pt x="200" y="414"/>
                    <a:pt x="0" y="628"/>
                  </a:cubicBezTo>
                  <a:cubicBezTo>
                    <a:pt x="571" y="1127"/>
                    <a:pt x="1141" y="1626"/>
                    <a:pt x="1712" y="2140"/>
                  </a:cubicBezTo>
                  <a:cubicBezTo>
                    <a:pt x="1912" y="1926"/>
                    <a:pt x="2111" y="1712"/>
                    <a:pt x="2325" y="1498"/>
                  </a:cubicBezTo>
                  <a:cubicBezTo>
                    <a:pt x="1755" y="999"/>
                    <a:pt x="1170" y="499"/>
                    <a:pt x="59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03;p122">
              <a:extLst>
                <a:ext uri="{FF2B5EF4-FFF2-40B4-BE49-F238E27FC236}">
                  <a16:creationId xmlns:a16="http://schemas.microsoft.com/office/drawing/2014/main" id="{0B12F159-973F-FE2D-B846-E9F75E2D3626}"/>
                </a:ext>
              </a:extLst>
            </p:cNvPr>
            <p:cNvSpPr/>
            <p:nvPr/>
          </p:nvSpPr>
          <p:spPr>
            <a:xfrm>
              <a:off x="5079775" y="3742825"/>
              <a:ext cx="57100" cy="57075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657" y="0"/>
                  </a:moveTo>
                  <a:cubicBezTo>
                    <a:pt x="443" y="214"/>
                    <a:pt x="215" y="428"/>
                    <a:pt x="1" y="656"/>
                  </a:cubicBezTo>
                  <a:cubicBezTo>
                    <a:pt x="543" y="1184"/>
                    <a:pt x="1085" y="1726"/>
                    <a:pt x="1613" y="2283"/>
                  </a:cubicBezTo>
                  <a:cubicBezTo>
                    <a:pt x="1841" y="2054"/>
                    <a:pt x="2069" y="1826"/>
                    <a:pt x="2283" y="1598"/>
                  </a:cubicBezTo>
                  <a:cubicBezTo>
                    <a:pt x="1756" y="1056"/>
                    <a:pt x="1199" y="528"/>
                    <a:pt x="65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04;p122">
              <a:extLst>
                <a:ext uri="{FF2B5EF4-FFF2-40B4-BE49-F238E27FC236}">
                  <a16:creationId xmlns:a16="http://schemas.microsoft.com/office/drawing/2014/main" id="{3BCF3A74-0A72-8DCB-5792-34389E8160D9}"/>
                </a:ext>
              </a:extLst>
            </p:cNvPr>
            <p:cNvSpPr/>
            <p:nvPr/>
          </p:nvSpPr>
          <p:spPr>
            <a:xfrm>
              <a:off x="5289475" y="3331250"/>
              <a:ext cx="61375" cy="49250"/>
            </a:xfrm>
            <a:custGeom>
              <a:avLst/>
              <a:gdLst/>
              <a:ahLst/>
              <a:cxnLst/>
              <a:rect l="l" t="t" r="r" b="b"/>
              <a:pathLst>
                <a:path w="2455" h="1970" extrusionOk="0">
                  <a:moveTo>
                    <a:pt x="472" y="1"/>
                  </a:moveTo>
                  <a:cubicBezTo>
                    <a:pt x="315" y="272"/>
                    <a:pt x="158" y="529"/>
                    <a:pt x="1" y="800"/>
                  </a:cubicBezTo>
                  <a:cubicBezTo>
                    <a:pt x="657" y="1185"/>
                    <a:pt x="1313" y="1570"/>
                    <a:pt x="1955" y="1970"/>
                  </a:cubicBezTo>
                  <a:cubicBezTo>
                    <a:pt x="2127" y="1699"/>
                    <a:pt x="2283" y="1428"/>
                    <a:pt x="2455" y="1156"/>
                  </a:cubicBezTo>
                  <a:cubicBezTo>
                    <a:pt x="1798" y="771"/>
                    <a:pt x="1142" y="386"/>
                    <a:pt x="472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05;p122">
              <a:extLst>
                <a:ext uri="{FF2B5EF4-FFF2-40B4-BE49-F238E27FC236}">
                  <a16:creationId xmlns:a16="http://schemas.microsoft.com/office/drawing/2014/main" id="{6FB87ECC-A8C4-FE62-9C27-AEEAA29505B3}"/>
                </a:ext>
              </a:extLst>
            </p:cNvPr>
            <p:cNvSpPr/>
            <p:nvPr/>
          </p:nvSpPr>
          <p:spPr>
            <a:xfrm>
              <a:off x="5339775" y="2656875"/>
              <a:ext cx="59225" cy="28200"/>
            </a:xfrm>
            <a:custGeom>
              <a:avLst/>
              <a:gdLst/>
              <a:ahLst/>
              <a:cxnLst/>
              <a:rect l="l" t="t" r="r" b="b"/>
              <a:pathLst>
                <a:path w="2369" h="1128" extrusionOk="0">
                  <a:moveTo>
                    <a:pt x="2269" y="0"/>
                  </a:moveTo>
                  <a:cubicBezTo>
                    <a:pt x="1513" y="72"/>
                    <a:pt x="756" y="157"/>
                    <a:pt x="0" y="229"/>
                  </a:cubicBezTo>
                  <a:cubicBezTo>
                    <a:pt x="29" y="528"/>
                    <a:pt x="57" y="828"/>
                    <a:pt x="86" y="1127"/>
                  </a:cubicBezTo>
                  <a:cubicBezTo>
                    <a:pt x="842" y="1056"/>
                    <a:pt x="1598" y="985"/>
                    <a:pt x="2368" y="928"/>
                  </a:cubicBezTo>
                  <a:cubicBezTo>
                    <a:pt x="2340" y="614"/>
                    <a:pt x="2311" y="314"/>
                    <a:pt x="22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06;p122">
              <a:extLst>
                <a:ext uri="{FF2B5EF4-FFF2-40B4-BE49-F238E27FC236}">
                  <a16:creationId xmlns:a16="http://schemas.microsoft.com/office/drawing/2014/main" id="{3FEE28FC-133E-1204-7A48-687058A17EE0}"/>
                </a:ext>
              </a:extLst>
            </p:cNvPr>
            <p:cNvSpPr/>
            <p:nvPr/>
          </p:nvSpPr>
          <p:spPr>
            <a:xfrm>
              <a:off x="5340125" y="2799175"/>
              <a:ext cx="57800" cy="23900"/>
            </a:xfrm>
            <a:custGeom>
              <a:avLst/>
              <a:gdLst/>
              <a:ahLst/>
              <a:cxnLst/>
              <a:rect l="l" t="t" r="r" b="b"/>
              <a:pathLst>
                <a:path w="2312" h="956" extrusionOk="0">
                  <a:moveTo>
                    <a:pt x="2297" y="0"/>
                  </a:moveTo>
                  <a:cubicBezTo>
                    <a:pt x="1527" y="14"/>
                    <a:pt x="771" y="43"/>
                    <a:pt x="1" y="57"/>
                  </a:cubicBezTo>
                  <a:cubicBezTo>
                    <a:pt x="15" y="357"/>
                    <a:pt x="15" y="656"/>
                    <a:pt x="29" y="956"/>
                  </a:cubicBezTo>
                  <a:cubicBezTo>
                    <a:pt x="785" y="942"/>
                    <a:pt x="1556" y="942"/>
                    <a:pt x="2312" y="927"/>
                  </a:cubicBezTo>
                  <a:cubicBezTo>
                    <a:pt x="2312" y="614"/>
                    <a:pt x="2297" y="314"/>
                    <a:pt x="229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07;p122">
              <a:extLst>
                <a:ext uri="{FF2B5EF4-FFF2-40B4-BE49-F238E27FC236}">
                  <a16:creationId xmlns:a16="http://schemas.microsoft.com/office/drawing/2014/main" id="{55515F2D-5D29-4A73-65AC-B8247533C88E}"/>
                </a:ext>
              </a:extLst>
            </p:cNvPr>
            <p:cNvSpPr/>
            <p:nvPr/>
          </p:nvSpPr>
          <p:spPr>
            <a:xfrm>
              <a:off x="5569450" y="2787400"/>
              <a:ext cx="57800" cy="27125"/>
            </a:xfrm>
            <a:custGeom>
              <a:avLst/>
              <a:gdLst/>
              <a:ahLst/>
              <a:cxnLst/>
              <a:rect l="l" t="t" r="r" b="b"/>
              <a:pathLst>
                <a:path w="2312" h="1085" extrusionOk="0">
                  <a:moveTo>
                    <a:pt x="2297" y="0"/>
                  </a:moveTo>
                  <a:cubicBezTo>
                    <a:pt x="1527" y="29"/>
                    <a:pt x="771" y="57"/>
                    <a:pt x="0" y="72"/>
                  </a:cubicBezTo>
                  <a:cubicBezTo>
                    <a:pt x="15" y="414"/>
                    <a:pt x="29" y="756"/>
                    <a:pt x="29" y="1085"/>
                  </a:cubicBezTo>
                  <a:cubicBezTo>
                    <a:pt x="785" y="1070"/>
                    <a:pt x="1555" y="1056"/>
                    <a:pt x="2311" y="1042"/>
                  </a:cubicBezTo>
                  <a:cubicBezTo>
                    <a:pt x="2311" y="699"/>
                    <a:pt x="2311" y="357"/>
                    <a:pt x="229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08;p122">
              <a:extLst>
                <a:ext uri="{FF2B5EF4-FFF2-40B4-BE49-F238E27FC236}">
                  <a16:creationId xmlns:a16="http://schemas.microsoft.com/office/drawing/2014/main" id="{74D27749-BA8A-2DE0-1049-ACD20B5FA1F6}"/>
                </a:ext>
              </a:extLst>
            </p:cNvPr>
            <p:cNvSpPr/>
            <p:nvPr/>
          </p:nvSpPr>
          <p:spPr>
            <a:xfrm>
              <a:off x="5174650" y="2553800"/>
              <a:ext cx="59950" cy="29625"/>
            </a:xfrm>
            <a:custGeom>
              <a:avLst/>
              <a:gdLst/>
              <a:ahLst/>
              <a:cxnLst/>
              <a:rect l="l" t="t" r="r" b="b"/>
              <a:pathLst>
                <a:path w="2398" h="1185" extrusionOk="0">
                  <a:moveTo>
                    <a:pt x="2254" y="1"/>
                  </a:moveTo>
                  <a:cubicBezTo>
                    <a:pt x="1498" y="115"/>
                    <a:pt x="757" y="243"/>
                    <a:pt x="1" y="371"/>
                  </a:cubicBezTo>
                  <a:cubicBezTo>
                    <a:pt x="43" y="643"/>
                    <a:pt x="86" y="914"/>
                    <a:pt x="129" y="1185"/>
                  </a:cubicBezTo>
                  <a:cubicBezTo>
                    <a:pt x="885" y="1070"/>
                    <a:pt x="1641" y="956"/>
                    <a:pt x="2397" y="842"/>
                  </a:cubicBezTo>
                  <a:cubicBezTo>
                    <a:pt x="2354" y="557"/>
                    <a:pt x="2312" y="272"/>
                    <a:pt x="2254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09;p122">
              <a:extLst>
                <a:ext uri="{FF2B5EF4-FFF2-40B4-BE49-F238E27FC236}">
                  <a16:creationId xmlns:a16="http://schemas.microsoft.com/office/drawing/2014/main" id="{B13D9FC3-1A79-7147-681A-4928AFCF2BF2}"/>
                </a:ext>
              </a:extLst>
            </p:cNvPr>
            <p:cNvSpPr/>
            <p:nvPr/>
          </p:nvSpPr>
          <p:spPr>
            <a:xfrm>
              <a:off x="5333350" y="2165075"/>
              <a:ext cx="61725" cy="47100"/>
            </a:xfrm>
            <a:custGeom>
              <a:avLst/>
              <a:gdLst/>
              <a:ahLst/>
              <a:cxnLst/>
              <a:rect l="l" t="t" r="r" b="b"/>
              <a:pathLst>
                <a:path w="2469" h="1884" extrusionOk="0">
                  <a:moveTo>
                    <a:pt x="2041" y="0"/>
                  </a:moveTo>
                  <a:cubicBezTo>
                    <a:pt x="1356" y="343"/>
                    <a:pt x="685" y="685"/>
                    <a:pt x="1" y="1027"/>
                  </a:cubicBezTo>
                  <a:cubicBezTo>
                    <a:pt x="129" y="1313"/>
                    <a:pt x="272" y="1598"/>
                    <a:pt x="414" y="1883"/>
                  </a:cubicBezTo>
                  <a:cubicBezTo>
                    <a:pt x="1099" y="1555"/>
                    <a:pt x="1784" y="1227"/>
                    <a:pt x="2469" y="885"/>
                  </a:cubicBezTo>
                  <a:cubicBezTo>
                    <a:pt x="2326" y="600"/>
                    <a:pt x="2183" y="300"/>
                    <a:pt x="204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10;p122">
              <a:extLst>
                <a:ext uri="{FF2B5EF4-FFF2-40B4-BE49-F238E27FC236}">
                  <a16:creationId xmlns:a16="http://schemas.microsoft.com/office/drawing/2014/main" id="{73AF8496-6B87-807B-8B36-7ED961BB571C}"/>
                </a:ext>
              </a:extLst>
            </p:cNvPr>
            <p:cNvSpPr/>
            <p:nvPr/>
          </p:nvSpPr>
          <p:spPr>
            <a:xfrm>
              <a:off x="4964950" y="1957500"/>
              <a:ext cx="59225" cy="50325"/>
            </a:xfrm>
            <a:custGeom>
              <a:avLst/>
              <a:gdLst/>
              <a:ahLst/>
              <a:cxnLst/>
              <a:rect l="l" t="t" r="r" b="b"/>
              <a:pathLst>
                <a:path w="2369" h="2013" extrusionOk="0">
                  <a:moveTo>
                    <a:pt x="1841" y="1"/>
                  </a:moveTo>
                  <a:cubicBezTo>
                    <a:pt x="1227" y="443"/>
                    <a:pt x="614" y="900"/>
                    <a:pt x="0" y="1342"/>
                  </a:cubicBezTo>
                  <a:cubicBezTo>
                    <a:pt x="172" y="1570"/>
                    <a:pt x="343" y="1784"/>
                    <a:pt x="500" y="2012"/>
                  </a:cubicBezTo>
                  <a:cubicBezTo>
                    <a:pt x="1127" y="1584"/>
                    <a:pt x="1755" y="1142"/>
                    <a:pt x="2369" y="700"/>
                  </a:cubicBezTo>
                  <a:cubicBezTo>
                    <a:pt x="2197" y="457"/>
                    <a:pt x="2026" y="229"/>
                    <a:pt x="184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11;p122">
              <a:extLst>
                <a:ext uri="{FF2B5EF4-FFF2-40B4-BE49-F238E27FC236}">
                  <a16:creationId xmlns:a16="http://schemas.microsoft.com/office/drawing/2014/main" id="{1BF4E1BC-E64A-BBAF-BE37-49C9D07A6454}"/>
                </a:ext>
              </a:extLst>
            </p:cNvPr>
            <p:cNvSpPr/>
            <p:nvPr/>
          </p:nvSpPr>
          <p:spPr>
            <a:xfrm>
              <a:off x="5145050" y="2151525"/>
              <a:ext cx="59225" cy="46375"/>
            </a:xfrm>
            <a:custGeom>
              <a:avLst/>
              <a:gdLst/>
              <a:ahLst/>
              <a:cxnLst/>
              <a:rect l="l" t="t" r="r" b="b"/>
              <a:pathLst>
                <a:path w="2369" h="1855" extrusionOk="0">
                  <a:moveTo>
                    <a:pt x="1898" y="0"/>
                  </a:moveTo>
                  <a:cubicBezTo>
                    <a:pt x="1270" y="414"/>
                    <a:pt x="642" y="842"/>
                    <a:pt x="0" y="1256"/>
                  </a:cubicBezTo>
                  <a:cubicBezTo>
                    <a:pt x="157" y="1455"/>
                    <a:pt x="300" y="1655"/>
                    <a:pt x="457" y="1855"/>
                  </a:cubicBezTo>
                  <a:cubicBezTo>
                    <a:pt x="1085" y="1455"/>
                    <a:pt x="1727" y="1042"/>
                    <a:pt x="2369" y="614"/>
                  </a:cubicBezTo>
                  <a:cubicBezTo>
                    <a:pt x="2212" y="414"/>
                    <a:pt x="2055" y="200"/>
                    <a:pt x="189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12;p122">
              <a:extLst>
                <a:ext uri="{FF2B5EF4-FFF2-40B4-BE49-F238E27FC236}">
                  <a16:creationId xmlns:a16="http://schemas.microsoft.com/office/drawing/2014/main" id="{6121AA3A-936C-6176-C652-A75E2211B97C}"/>
                </a:ext>
              </a:extLst>
            </p:cNvPr>
            <p:cNvSpPr/>
            <p:nvPr/>
          </p:nvSpPr>
          <p:spPr>
            <a:xfrm>
              <a:off x="5084425" y="3377975"/>
              <a:ext cx="66700" cy="54600"/>
            </a:xfrm>
            <a:custGeom>
              <a:avLst/>
              <a:gdLst/>
              <a:ahLst/>
              <a:cxnLst/>
              <a:rect l="l" t="t" r="r" b="b"/>
              <a:pathLst>
                <a:path w="2668" h="2184" extrusionOk="0">
                  <a:moveTo>
                    <a:pt x="557" y="1"/>
                  </a:moveTo>
                  <a:lnTo>
                    <a:pt x="514" y="72"/>
                  </a:lnTo>
                  <a:cubicBezTo>
                    <a:pt x="357" y="329"/>
                    <a:pt x="200" y="600"/>
                    <a:pt x="43" y="857"/>
                  </a:cubicBezTo>
                  <a:lnTo>
                    <a:pt x="0" y="928"/>
                  </a:lnTo>
                  <a:lnTo>
                    <a:pt x="72" y="957"/>
                  </a:lnTo>
                  <a:cubicBezTo>
                    <a:pt x="742" y="1356"/>
                    <a:pt x="1398" y="1755"/>
                    <a:pt x="2026" y="2141"/>
                  </a:cubicBezTo>
                  <a:lnTo>
                    <a:pt x="2097" y="2183"/>
                  </a:lnTo>
                  <a:lnTo>
                    <a:pt x="2140" y="2112"/>
                  </a:lnTo>
                  <a:cubicBezTo>
                    <a:pt x="2297" y="1841"/>
                    <a:pt x="2468" y="1570"/>
                    <a:pt x="2625" y="1299"/>
                  </a:cubicBezTo>
                  <a:lnTo>
                    <a:pt x="2668" y="1228"/>
                  </a:lnTo>
                  <a:lnTo>
                    <a:pt x="2597" y="1199"/>
                  </a:lnTo>
                  <a:cubicBezTo>
                    <a:pt x="1955" y="814"/>
                    <a:pt x="1284" y="429"/>
                    <a:pt x="628" y="44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13;p122">
              <a:extLst>
                <a:ext uri="{FF2B5EF4-FFF2-40B4-BE49-F238E27FC236}">
                  <a16:creationId xmlns:a16="http://schemas.microsoft.com/office/drawing/2014/main" id="{F375DBB5-B877-F9EC-2A17-1E9899735E7C}"/>
                </a:ext>
              </a:extLst>
            </p:cNvPr>
            <p:cNvSpPr/>
            <p:nvPr/>
          </p:nvSpPr>
          <p:spPr>
            <a:xfrm>
              <a:off x="5022375" y="3489600"/>
              <a:ext cx="63850" cy="60650"/>
            </a:xfrm>
            <a:custGeom>
              <a:avLst/>
              <a:gdLst/>
              <a:ahLst/>
              <a:cxnLst/>
              <a:rect l="l" t="t" r="r" b="b"/>
              <a:pathLst>
                <a:path w="2554" h="2426" extrusionOk="0">
                  <a:moveTo>
                    <a:pt x="713" y="1"/>
                  </a:moveTo>
                  <a:lnTo>
                    <a:pt x="671" y="58"/>
                  </a:lnTo>
                  <a:cubicBezTo>
                    <a:pt x="457" y="286"/>
                    <a:pt x="257" y="514"/>
                    <a:pt x="57" y="743"/>
                  </a:cubicBezTo>
                  <a:lnTo>
                    <a:pt x="0" y="800"/>
                  </a:lnTo>
                  <a:lnTo>
                    <a:pt x="57" y="857"/>
                  </a:lnTo>
                  <a:cubicBezTo>
                    <a:pt x="614" y="1342"/>
                    <a:pt x="1184" y="1841"/>
                    <a:pt x="1769" y="2369"/>
                  </a:cubicBezTo>
                  <a:lnTo>
                    <a:pt x="1826" y="2426"/>
                  </a:lnTo>
                  <a:lnTo>
                    <a:pt x="1883" y="2369"/>
                  </a:lnTo>
                  <a:cubicBezTo>
                    <a:pt x="2083" y="2126"/>
                    <a:pt x="2297" y="1898"/>
                    <a:pt x="2511" y="1656"/>
                  </a:cubicBezTo>
                  <a:lnTo>
                    <a:pt x="2554" y="1598"/>
                  </a:lnTo>
                  <a:lnTo>
                    <a:pt x="2497" y="1556"/>
                  </a:lnTo>
                  <a:cubicBezTo>
                    <a:pt x="1926" y="1042"/>
                    <a:pt x="1341" y="543"/>
                    <a:pt x="771" y="44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14;p122">
              <a:extLst>
                <a:ext uri="{FF2B5EF4-FFF2-40B4-BE49-F238E27FC236}">
                  <a16:creationId xmlns:a16="http://schemas.microsoft.com/office/drawing/2014/main" id="{DBA62503-A2D1-B364-1893-FC177C6F662E}"/>
                </a:ext>
              </a:extLst>
            </p:cNvPr>
            <p:cNvSpPr/>
            <p:nvPr/>
          </p:nvSpPr>
          <p:spPr>
            <a:xfrm>
              <a:off x="5278425" y="3066650"/>
              <a:ext cx="64575" cy="35325"/>
            </a:xfrm>
            <a:custGeom>
              <a:avLst/>
              <a:gdLst/>
              <a:ahLst/>
              <a:cxnLst/>
              <a:rect l="l" t="t" r="r" b="b"/>
              <a:pathLst>
                <a:path w="2583" h="1413" extrusionOk="0">
                  <a:moveTo>
                    <a:pt x="172" y="0"/>
                  </a:moveTo>
                  <a:lnTo>
                    <a:pt x="158" y="86"/>
                  </a:lnTo>
                  <a:cubicBezTo>
                    <a:pt x="115" y="357"/>
                    <a:pt x="72" y="642"/>
                    <a:pt x="15" y="927"/>
                  </a:cubicBezTo>
                  <a:lnTo>
                    <a:pt x="1" y="999"/>
                  </a:lnTo>
                  <a:lnTo>
                    <a:pt x="72" y="1013"/>
                  </a:lnTo>
                  <a:cubicBezTo>
                    <a:pt x="828" y="1141"/>
                    <a:pt x="1584" y="1270"/>
                    <a:pt x="2340" y="1398"/>
                  </a:cubicBezTo>
                  <a:lnTo>
                    <a:pt x="2412" y="1412"/>
                  </a:lnTo>
                  <a:lnTo>
                    <a:pt x="2426" y="1327"/>
                  </a:lnTo>
                  <a:cubicBezTo>
                    <a:pt x="2469" y="1041"/>
                    <a:pt x="2526" y="756"/>
                    <a:pt x="2569" y="457"/>
                  </a:cubicBezTo>
                  <a:lnTo>
                    <a:pt x="2583" y="38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15;p122">
              <a:extLst>
                <a:ext uri="{FF2B5EF4-FFF2-40B4-BE49-F238E27FC236}">
                  <a16:creationId xmlns:a16="http://schemas.microsoft.com/office/drawing/2014/main" id="{C3E49E9F-2644-44CD-144A-59E76BE381EC}"/>
                </a:ext>
              </a:extLst>
            </p:cNvPr>
            <p:cNvSpPr/>
            <p:nvPr/>
          </p:nvSpPr>
          <p:spPr>
            <a:xfrm>
              <a:off x="5160750" y="3063425"/>
              <a:ext cx="64200" cy="33900"/>
            </a:xfrm>
            <a:custGeom>
              <a:avLst/>
              <a:gdLst/>
              <a:ahLst/>
              <a:cxnLst/>
              <a:rect l="l" t="t" r="r" b="b"/>
              <a:pathLst>
                <a:path w="2568" h="1356" extrusionOk="0">
                  <a:moveTo>
                    <a:pt x="171" y="1"/>
                  </a:moveTo>
                  <a:lnTo>
                    <a:pt x="157" y="72"/>
                  </a:lnTo>
                  <a:cubicBezTo>
                    <a:pt x="114" y="329"/>
                    <a:pt x="57" y="600"/>
                    <a:pt x="14" y="857"/>
                  </a:cubicBezTo>
                  <a:lnTo>
                    <a:pt x="0" y="928"/>
                  </a:lnTo>
                  <a:lnTo>
                    <a:pt x="2411" y="1356"/>
                  </a:lnTo>
                  <a:lnTo>
                    <a:pt x="2425" y="1285"/>
                  </a:lnTo>
                  <a:cubicBezTo>
                    <a:pt x="2468" y="1014"/>
                    <a:pt x="2511" y="743"/>
                    <a:pt x="2554" y="471"/>
                  </a:cubicBezTo>
                  <a:lnTo>
                    <a:pt x="2568" y="400"/>
                  </a:lnTo>
                  <a:lnTo>
                    <a:pt x="2497" y="386"/>
                  </a:lnTo>
                  <a:cubicBezTo>
                    <a:pt x="1741" y="257"/>
                    <a:pt x="999" y="129"/>
                    <a:pt x="243" y="15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16;p122">
              <a:extLst>
                <a:ext uri="{FF2B5EF4-FFF2-40B4-BE49-F238E27FC236}">
                  <a16:creationId xmlns:a16="http://schemas.microsoft.com/office/drawing/2014/main" id="{26EFD708-9959-094F-7347-78D256816263}"/>
                </a:ext>
              </a:extLst>
            </p:cNvPr>
            <p:cNvSpPr/>
            <p:nvPr/>
          </p:nvSpPr>
          <p:spPr>
            <a:xfrm>
              <a:off x="5142550" y="3273125"/>
              <a:ext cx="64225" cy="32475"/>
            </a:xfrm>
            <a:custGeom>
              <a:avLst/>
              <a:gdLst/>
              <a:ahLst/>
              <a:cxnLst/>
              <a:rect l="l" t="t" r="r" b="b"/>
              <a:pathLst>
                <a:path w="2569" h="1299" extrusionOk="0">
                  <a:moveTo>
                    <a:pt x="158" y="1"/>
                  </a:moveTo>
                  <a:lnTo>
                    <a:pt x="143" y="72"/>
                  </a:lnTo>
                  <a:cubicBezTo>
                    <a:pt x="100" y="315"/>
                    <a:pt x="58" y="543"/>
                    <a:pt x="15" y="785"/>
                  </a:cubicBezTo>
                  <a:lnTo>
                    <a:pt x="1" y="857"/>
                  </a:lnTo>
                  <a:lnTo>
                    <a:pt x="2411" y="1299"/>
                  </a:lnTo>
                  <a:lnTo>
                    <a:pt x="2426" y="1213"/>
                  </a:lnTo>
                  <a:cubicBezTo>
                    <a:pt x="2469" y="971"/>
                    <a:pt x="2511" y="728"/>
                    <a:pt x="2554" y="486"/>
                  </a:cubicBezTo>
                  <a:lnTo>
                    <a:pt x="2568" y="40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17;p122">
              <a:extLst>
                <a:ext uri="{FF2B5EF4-FFF2-40B4-BE49-F238E27FC236}">
                  <a16:creationId xmlns:a16="http://schemas.microsoft.com/office/drawing/2014/main" id="{1B9F3750-4F03-F0E1-1756-67731F40A645}"/>
                </a:ext>
              </a:extLst>
            </p:cNvPr>
            <p:cNvSpPr/>
            <p:nvPr/>
          </p:nvSpPr>
          <p:spPr>
            <a:xfrm>
              <a:off x="5199250" y="2695375"/>
              <a:ext cx="63150" cy="29625"/>
            </a:xfrm>
            <a:custGeom>
              <a:avLst/>
              <a:gdLst/>
              <a:ahLst/>
              <a:cxnLst/>
              <a:rect l="l" t="t" r="r" b="b"/>
              <a:pathLst>
                <a:path w="2526" h="1185" extrusionOk="0">
                  <a:moveTo>
                    <a:pt x="2355" y="1"/>
                  </a:moveTo>
                  <a:cubicBezTo>
                    <a:pt x="1599" y="72"/>
                    <a:pt x="842" y="144"/>
                    <a:pt x="86" y="215"/>
                  </a:cubicBezTo>
                  <a:lnTo>
                    <a:pt x="1" y="215"/>
                  </a:lnTo>
                  <a:lnTo>
                    <a:pt x="15" y="286"/>
                  </a:lnTo>
                  <a:cubicBezTo>
                    <a:pt x="44" y="572"/>
                    <a:pt x="58" y="843"/>
                    <a:pt x="86" y="1114"/>
                  </a:cubicBezTo>
                  <a:lnTo>
                    <a:pt x="86" y="1185"/>
                  </a:lnTo>
                  <a:lnTo>
                    <a:pt x="158" y="1185"/>
                  </a:lnTo>
                  <a:cubicBezTo>
                    <a:pt x="928" y="1114"/>
                    <a:pt x="1684" y="1057"/>
                    <a:pt x="2440" y="999"/>
                  </a:cubicBezTo>
                  <a:lnTo>
                    <a:pt x="2526" y="999"/>
                  </a:lnTo>
                  <a:lnTo>
                    <a:pt x="2512" y="928"/>
                  </a:lnTo>
                  <a:cubicBezTo>
                    <a:pt x="2497" y="643"/>
                    <a:pt x="2469" y="358"/>
                    <a:pt x="2440" y="72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18;p122">
              <a:extLst>
                <a:ext uri="{FF2B5EF4-FFF2-40B4-BE49-F238E27FC236}">
                  <a16:creationId xmlns:a16="http://schemas.microsoft.com/office/drawing/2014/main" id="{A0C429EA-C9BE-A36D-74B4-8A895F84B9B7}"/>
                </a:ext>
              </a:extLst>
            </p:cNvPr>
            <p:cNvSpPr/>
            <p:nvPr/>
          </p:nvSpPr>
          <p:spPr>
            <a:xfrm>
              <a:off x="2708175" y="1702175"/>
              <a:ext cx="53875" cy="56000"/>
            </a:xfrm>
            <a:custGeom>
              <a:avLst/>
              <a:gdLst/>
              <a:ahLst/>
              <a:cxnLst/>
              <a:rect l="l" t="t" r="r" b="b"/>
              <a:pathLst>
                <a:path w="2155" h="2240" extrusionOk="0">
                  <a:moveTo>
                    <a:pt x="685" y="0"/>
                  </a:moveTo>
                  <a:cubicBezTo>
                    <a:pt x="457" y="171"/>
                    <a:pt x="228" y="357"/>
                    <a:pt x="0" y="528"/>
                  </a:cubicBezTo>
                  <a:cubicBezTo>
                    <a:pt x="499" y="1098"/>
                    <a:pt x="999" y="1669"/>
                    <a:pt x="1498" y="2240"/>
                  </a:cubicBezTo>
                  <a:cubicBezTo>
                    <a:pt x="1712" y="2068"/>
                    <a:pt x="1940" y="1897"/>
                    <a:pt x="2154" y="1726"/>
                  </a:cubicBezTo>
                  <a:cubicBezTo>
                    <a:pt x="1669" y="1156"/>
                    <a:pt x="1170" y="585"/>
                    <a:pt x="685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19;p122">
              <a:extLst>
                <a:ext uri="{FF2B5EF4-FFF2-40B4-BE49-F238E27FC236}">
                  <a16:creationId xmlns:a16="http://schemas.microsoft.com/office/drawing/2014/main" id="{E06AD04F-14C9-97CE-6941-B0CDD003E010}"/>
                </a:ext>
              </a:extLst>
            </p:cNvPr>
            <p:cNvSpPr/>
            <p:nvPr/>
          </p:nvSpPr>
          <p:spPr>
            <a:xfrm>
              <a:off x="2825850" y="1624425"/>
              <a:ext cx="54600" cy="52450"/>
            </a:xfrm>
            <a:custGeom>
              <a:avLst/>
              <a:gdLst/>
              <a:ahLst/>
              <a:cxnLst/>
              <a:rect l="l" t="t" r="r" b="b"/>
              <a:pathLst>
                <a:path w="2184" h="2098" extrusionOk="0">
                  <a:moveTo>
                    <a:pt x="628" y="0"/>
                  </a:moveTo>
                  <a:cubicBezTo>
                    <a:pt x="414" y="157"/>
                    <a:pt x="215" y="314"/>
                    <a:pt x="1" y="471"/>
                  </a:cubicBezTo>
                  <a:cubicBezTo>
                    <a:pt x="528" y="1013"/>
                    <a:pt x="1056" y="1555"/>
                    <a:pt x="1584" y="2097"/>
                  </a:cubicBezTo>
                  <a:cubicBezTo>
                    <a:pt x="1784" y="1940"/>
                    <a:pt x="1984" y="1798"/>
                    <a:pt x="2183" y="1641"/>
                  </a:cubicBezTo>
                  <a:cubicBezTo>
                    <a:pt x="1655" y="1099"/>
                    <a:pt x="1142" y="557"/>
                    <a:pt x="62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20;p122">
              <a:extLst>
                <a:ext uri="{FF2B5EF4-FFF2-40B4-BE49-F238E27FC236}">
                  <a16:creationId xmlns:a16="http://schemas.microsoft.com/office/drawing/2014/main" id="{7B463DD7-C86F-AF35-639E-867DF413E531}"/>
                </a:ext>
              </a:extLst>
            </p:cNvPr>
            <p:cNvSpPr/>
            <p:nvPr/>
          </p:nvSpPr>
          <p:spPr>
            <a:xfrm>
              <a:off x="3125775" y="1361925"/>
              <a:ext cx="38550" cy="58525"/>
            </a:xfrm>
            <a:custGeom>
              <a:avLst/>
              <a:gdLst/>
              <a:ahLst/>
              <a:cxnLst/>
              <a:rect l="l" t="t" r="r" b="b"/>
              <a:pathLst>
                <a:path w="1542" h="2341" extrusionOk="0">
                  <a:moveTo>
                    <a:pt x="800" y="1"/>
                  </a:moveTo>
                  <a:cubicBezTo>
                    <a:pt x="529" y="58"/>
                    <a:pt x="272" y="129"/>
                    <a:pt x="1" y="201"/>
                  </a:cubicBezTo>
                  <a:cubicBezTo>
                    <a:pt x="258" y="914"/>
                    <a:pt x="514" y="1627"/>
                    <a:pt x="771" y="2340"/>
                  </a:cubicBezTo>
                  <a:cubicBezTo>
                    <a:pt x="1028" y="2269"/>
                    <a:pt x="1285" y="2198"/>
                    <a:pt x="1542" y="2141"/>
                  </a:cubicBezTo>
                  <a:cubicBezTo>
                    <a:pt x="1285" y="1427"/>
                    <a:pt x="1042" y="714"/>
                    <a:pt x="8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7421;p122">
              <a:extLst>
                <a:ext uri="{FF2B5EF4-FFF2-40B4-BE49-F238E27FC236}">
                  <a16:creationId xmlns:a16="http://schemas.microsoft.com/office/drawing/2014/main" id="{A3C04D1E-105B-2341-735B-231A5EBB881A}"/>
                </a:ext>
              </a:extLst>
            </p:cNvPr>
            <p:cNvSpPr/>
            <p:nvPr/>
          </p:nvSpPr>
          <p:spPr>
            <a:xfrm>
              <a:off x="2434975" y="1897250"/>
              <a:ext cx="57450" cy="57075"/>
            </a:xfrm>
            <a:custGeom>
              <a:avLst/>
              <a:gdLst/>
              <a:ahLst/>
              <a:cxnLst/>
              <a:rect l="l" t="t" r="r" b="b"/>
              <a:pathLst>
                <a:path w="2298" h="2283" extrusionOk="0">
                  <a:moveTo>
                    <a:pt x="686" y="0"/>
                  </a:moveTo>
                  <a:cubicBezTo>
                    <a:pt x="457" y="228"/>
                    <a:pt x="229" y="457"/>
                    <a:pt x="1" y="685"/>
                  </a:cubicBezTo>
                  <a:cubicBezTo>
                    <a:pt x="543" y="1227"/>
                    <a:pt x="1085" y="1755"/>
                    <a:pt x="1627" y="2283"/>
                  </a:cubicBezTo>
                  <a:cubicBezTo>
                    <a:pt x="1855" y="2069"/>
                    <a:pt x="2069" y="1855"/>
                    <a:pt x="2298" y="1626"/>
                  </a:cubicBezTo>
                  <a:cubicBezTo>
                    <a:pt x="1755" y="1099"/>
                    <a:pt x="1213" y="556"/>
                    <a:pt x="68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7422;p122">
              <a:extLst>
                <a:ext uri="{FF2B5EF4-FFF2-40B4-BE49-F238E27FC236}">
                  <a16:creationId xmlns:a16="http://schemas.microsoft.com/office/drawing/2014/main" id="{46605E58-FFB4-040E-F338-9E13B17CE6D6}"/>
                </a:ext>
              </a:extLst>
            </p:cNvPr>
            <p:cNvSpPr/>
            <p:nvPr/>
          </p:nvSpPr>
          <p:spPr>
            <a:xfrm>
              <a:off x="2221350" y="2316650"/>
              <a:ext cx="61375" cy="49225"/>
            </a:xfrm>
            <a:custGeom>
              <a:avLst/>
              <a:gdLst/>
              <a:ahLst/>
              <a:cxnLst/>
              <a:rect l="l" t="t" r="r" b="b"/>
              <a:pathLst>
                <a:path w="2455" h="1969" extrusionOk="0">
                  <a:moveTo>
                    <a:pt x="486" y="0"/>
                  </a:moveTo>
                  <a:cubicBezTo>
                    <a:pt x="329" y="271"/>
                    <a:pt x="158" y="542"/>
                    <a:pt x="1" y="813"/>
                  </a:cubicBezTo>
                  <a:cubicBezTo>
                    <a:pt x="657" y="1198"/>
                    <a:pt x="1313" y="1584"/>
                    <a:pt x="1969" y="1969"/>
                  </a:cubicBezTo>
                  <a:cubicBezTo>
                    <a:pt x="2126" y="1698"/>
                    <a:pt x="2283" y="1441"/>
                    <a:pt x="2454" y="1170"/>
                  </a:cubicBezTo>
                  <a:cubicBezTo>
                    <a:pt x="1798" y="785"/>
                    <a:pt x="1142" y="400"/>
                    <a:pt x="48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7423;p122">
              <a:extLst>
                <a:ext uri="{FF2B5EF4-FFF2-40B4-BE49-F238E27FC236}">
                  <a16:creationId xmlns:a16="http://schemas.microsoft.com/office/drawing/2014/main" id="{62C6791D-D7EA-F465-B3A1-DA989F5738AF}"/>
                </a:ext>
              </a:extLst>
            </p:cNvPr>
            <p:cNvSpPr/>
            <p:nvPr/>
          </p:nvSpPr>
          <p:spPr>
            <a:xfrm>
              <a:off x="2173225" y="3012075"/>
              <a:ext cx="59225" cy="28200"/>
            </a:xfrm>
            <a:custGeom>
              <a:avLst/>
              <a:gdLst/>
              <a:ahLst/>
              <a:cxnLst/>
              <a:rect l="l" t="t" r="r" b="b"/>
              <a:pathLst>
                <a:path w="2369" h="1128" extrusionOk="0">
                  <a:moveTo>
                    <a:pt x="2282" y="1"/>
                  </a:moveTo>
                  <a:cubicBezTo>
                    <a:pt x="1526" y="72"/>
                    <a:pt x="756" y="143"/>
                    <a:pt x="0" y="200"/>
                  </a:cubicBezTo>
                  <a:cubicBezTo>
                    <a:pt x="29" y="514"/>
                    <a:pt x="57" y="814"/>
                    <a:pt x="86" y="1127"/>
                  </a:cubicBezTo>
                  <a:cubicBezTo>
                    <a:pt x="842" y="1056"/>
                    <a:pt x="1612" y="971"/>
                    <a:pt x="2368" y="899"/>
                  </a:cubicBezTo>
                  <a:cubicBezTo>
                    <a:pt x="2340" y="600"/>
                    <a:pt x="2311" y="300"/>
                    <a:pt x="2282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7424;p122">
              <a:extLst>
                <a:ext uri="{FF2B5EF4-FFF2-40B4-BE49-F238E27FC236}">
                  <a16:creationId xmlns:a16="http://schemas.microsoft.com/office/drawing/2014/main" id="{C291C8CF-28D0-287B-896E-2873EBE44FCA}"/>
                </a:ext>
              </a:extLst>
            </p:cNvPr>
            <p:cNvSpPr/>
            <p:nvPr/>
          </p:nvSpPr>
          <p:spPr>
            <a:xfrm>
              <a:off x="2173925" y="2874050"/>
              <a:ext cx="57800" cy="23925"/>
            </a:xfrm>
            <a:custGeom>
              <a:avLst/>
              <a:gdLst/>
              <a:ahLst/>
              <a:cxnLst/>
              <a:rect l="l" t="t" r="r" b="b"/>
              <a:pathLst>
                <a:path w="2312" h="957" extrusionOk="0">
                  <a:moveTo>
                    <a:pt x="2297" y="1"/>
                  </a:moveTo>
                  <a:cubicBezTo>
                    <a:pt x="1527" y="15"/>
                    <a:pt x="771" y="15"/>
                    <a:pt x="1" y="29"/>
                  </a:cubicBezTo>
                  <a:cubicBezTo>
                    <a:pt x="15" y="343"/>
                    <a:pt x="15" y="643"/>
                    <a:pt x="29" y="957"/>
                  </a:cubicBezTo>
                  <a:cubicBezTo>
                    <a:pt x="785" y="942"/>
                    <a:pt x="1555" y="914"/>
                    <a:pt x="2312" y="900"/>
                  </a:cubicBezTo>
                  <a:cubicBezTo>
                    <a:pt x="2312" y="600"/>
                    <a:pt x="2297" y="300"/>
                    <a:pt x="2297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7425;p122">
              <a:extLst>
                <a:ext uri="{FF2B5EF4-FFF2-40B4-BE49-F238E27FC236}">
                  <a16:creationId xmlns:a16="http://schemas.microsoft.com/office/drawing/2014/main" id="{AACED308-2ADB-30E5-59AC-452DF7456549}"/>
                </a:ext>
              </a:extLst>
            </p:cNvPr>
            <p:cNvSpPr/>
            <p:nvPr/>
          </p:nvSpPr>
          <p:spPr>
            <a:xfrm>
              <a:off x="1944600" y="2882625"/>
              <a:ext cx="57800" cy="27125"/>
            </a:xfrm>
            <a:custGeom>
              <a:avLst/>
              <a:gdLst/>
              <a:ahLst/>
              <a:cxnLst/>
              <a:rect l="l" t="t" r="r" b="b"/>
              <a:pathLst>
                <a:path w="2312" h="1085" extrusionOk="0">
                  <a:moveTo>
                    <a:pt x="2298" y="0"/>
                  </a:moveTo>
                  <a:cubicBezTo>
                    <a:pt x="1527" y="14"/>
                    <a:pt x="771" y="29"/>
                    <a:pt x="1" y="43"/>
                  </a:cubicBezTo>
                  <a:cubicBezTo>
                    <a:pt x="15" y="385"/>
                    <a:pt x="15" y="728"/>
                    <a:pt x="29" y="1084"/>
                  </a:cubicBezTo>
                  <a:cubicBezTo>
                    <a:pt x="785" y="1056"/>
                    <a:pt x="1556" y="1027"/>
                    <a:pt x="2312" y="1013"/>
                  </a:cubicBezTo>
                  <a:cubicBezTo>
                    <a:pt x="2298" y="671"/>
                    <a:pt x="2298" y="328"/>
                    <a:pt x="229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7426;p122">
              <a:extLst>
                <a:ext uri="{FF2B5EF4-FFF2-40B4-BE49-F238E27FC236}">
                  <a16:creationId xmlns:a16="http://schemas.microsoft.com/office/drawing/2014/main" id="{68FBA44D-A823-B847-CC7C-ED0360403D45}"/>
                </a:ext>
              </a:extLst>
            </p:cNvPr>
            <p:cNvSpPr/>
            <p:nvPr/>
          </p:nvSpPr>
          <p:spPr>
            <a:xfrm>
              <a:off x="2337625" y="3113725"/>
              <a:ext cx="59925" cy="29625"/>
            </a:xfrm>
            <a:custGeom>
              <a:avLst/>
              <a:gdLst/>
              <a:ahLst/>
              <a:cxnLst/>
              <a:rect l="l" t="t" r="r" b="b"/>
              <a:pathLst>
                <a:path w="2397" h="1185" extrusionOk="0">
                  <a:moveTo>
                    <a:pt x="2254" y="0"/>
                  </a:moveTo>
                  <a:cubicBezTo>
                    <a:pt x="1498" y="114"/>
                    <a:pt x="756" y="228"/>
                    <a:pt x="0" y="343"/>
                  </a:cubicBezTo>
                  <a:cubicBezTo>
                    <a:pt x="43" y="628"/>
                    <a:pt x="86" y="899"/>
                    <a:pt x="129" y="1184"/>
                  </a:cubicBezTo>
                  <a:cubicBezTo>
                    <a:pt x="885" y="1070"/>
                    <a:pt x="1641" y="942"/>
                    <a:pt x="2397" y="813"/>
                  </a:cubicBezTo>
                  <a:cubicBezTo>
                    <a:pt x="2340" y="542"/>
                    <a:pt x="2297" y="271"/>
                    <a:pt x="2254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7427;p122">
              <a:extLst>
                <a:ext uri="{FF2B5EF4-FFF2-40B4-BE49-F238E27FC236}">
                  <a16:creationId xmlns:a16="http://schemas.microsoft.com/office/drawing/2014/main" id="{3A03EE5A-510D-5022-A332-144AED12B627}"/>
                </a:ext>
              </a:extLst>
            </p:cNvPr>
            <p:cNvSpPr/>
            <p:nvPr/>
          </p:nvSpPr>
          <p:spPr>
            <a:xfrm>
              <a:off x="2278775" y="2948250"/>
              <a:ext cx="58875" cy="25325"/>
            </a:xfrm>
            <a:custGeom>
              <a:avLst/>
              <a:gdLst/>
              <a:ahLst/>
              <a:cxnLst/>
              <a:rect l="l" t="t" r="r" b="b"/>
              <a:pathLst>
                <a:path w="2355" h="1013" extrusionOk="0">
                  <a:moveTo>
                    <a:pt x="2283" y="0"/>
                  </a:moveTo>
                  <a:cubicBezTo>
                    <a:pt x="1513" y="57"/>
                    <a:pt x="757" y="114"/>
                    <a:pt x="1" y="171"/>
                  </a:cubicBezTo>
                  <a:cubicBezTo>
                    <a:pt x="15" y="457"/>
                    <a:pt x="43" y="728"/>
                    <a:pt x="72" y="1013"/>
                  </a:cubicBezTo>
                  <a:cubicBezTo>
                    <a:pt x="828" y="942"/>
                    <a:pt x="1584" y="884"/>
                    <a:pt x="2354" y="813"/>
                  </a:cubicBezTo>
                  <a:cubicBezTo>
                    <a:pt x="2326" y="542"/>
                    <a:pt x="2297" y="271"/>
                    <a:pt x="2283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7428;p122">
              <a:extLst>
                <a:ext uri="{FF2B5EF4-FFF2-40B4-BE49-F238E27FC236}">
                  <a16:creationId xmlns:a16="http://schemas.microsoft.com/office/drawing/2014/main" id="{7B878401-E4B5-603F-C303-EA5CBA17C6FC}"/>
                </a:ext>
              </a:extLst>
            </p:cNvPr>
            <p:cNvSpPr/>
            <p:nvPr/>
          </p:nvSpPr>
          <p:spPr>
            <a:xfrm>
              <a:off x="2176775" y="3484975"/>
              <a:ext cx="62075" cy="47100"/>
            </a:xfrm>
            <a:custGeom>
              <a:avLst/>
              <a:gdLst/>
              <a:ahLst/>
              <a:cxnLst/>
              <a:rect l="l" t="t" r="r" b="b"/>
              <a:pathLst>
                <a:path w="2483" h="1884" extrusionOk="0">
                  <a:moveTo>
                    <a:pt x="2069" y="0"/>
                  </a:moveTo>
                  <a:cubicBezTo>
                    <a:pt x="1384" y="328"/>
                    <a:pt x="685" y="657"/>
                    <a:pt x="1" y="999"/>
                  </a:cubicBezTo>
                  <a:cubicBezTo>
                    <a:pt x="143" y="1284"/>
                    <a:pt x="286" y="1584"/>
                    <a:pt x="429" y="1883"/>
                  </a:cubicBezTo>
                  <a:cubicBezTo>
                    <a:pt x="1113" y="1541"/>
                    <a:pt x="1798" y="1199"/>
                    <a:pt x="2483" y="856"/>
                  </a:cubicBezTo>
                  <a:cubicBezTo>
                    <a:pt x="2340" y="571"/>
                    <a:pt x="2198" y="286"/>
                    <a:pt x="20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7429;p122">
              <a:extLst>
                <a:ext uri="{FF2B5EF4-FFF2-40B4-BE49-F238E27FC236}">
                  <a16:creationId xmlns:a16="http://schemas.microsoft.com/office/drawing/2014/main" id="{76692D64-9F6E-68B4-7756-F5EA691419F9}"/>
                </a:ext>
              </a:extLst>
            </p:cNvPr>
            <p:cNvSpPr/>
            <p:nvPr/>
          </p:nvSpPr>
          <p:spPr>
            <a:xfrm>
              <a:off x="2547675" y="3689325"/>
              <a:ext cx="59575" cy="50300"/>
            </a:xfrm>
            <a:custGeom>
              <a:avLst/>
              <a:gdLst/>
              <a:ahLst/>
              <a:cxnLst/>
              <a:rect l="l" t="t" r="r" b="b"/>
              <a:pathLst>
                <a:path w="2383" h="2012" extrusionOk="0">
                  <a:moveTo>
                    <a:pt x="1869" y="0"/>
                  </a:moveTo>
                  <a:cubicBezTo>
                    <a:pt x="1242" y="428"/>
                    <a:pt x="628" y="871"/>
                    <a:pt x="1" y="1313"/>
                  </a:cubicBezTo>
                  <a:cubicBezTo>
                    <a:pt x="186" y="1555"/>
                    <a:pt x="357" y="1784"/>
                    <a:pt x="528" y="2012"/>
                  </a:cubicBezTo>
                  <a:cubicBezTo>
                    <a:pt x="1142" y="1570"/>
                    <a:pt x="1770" y="1113"/>
                    <a:pt x="2383" y="671"/>
                  </a:cubicBezTo>
                  <a:cubicBezTo>
                    <a:pt x="2212" y="443"/>
                    <a:pt x="2041" y="214"/>
                    <a:pt x="18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7430;p122">
              <a:extLst>
                <a:ext uri="{FF2B5EF4-FFF2-40B4-BE49-F238E27FC236}">
                  <a16:creationId xmlns:a16="http://schemas.microsoft.com/office/drawing/2014/main" id="{2297E994-D9C5-A248-707C-B2353B4A0AFF}"/>
                </a:ext>
              </a:extLst>
            </p:cNvPr>
            <p:cNvSpPr/>
            <p:nvPr/>
          </p:nvSpPr>
          <p:spPr>
            <a:xfrm>
              <a:off x="2860450" y="4002800"/>
              <a:ext cx="59225" cy="46750"/>
            </a:xfrm>
            <a:custGeom>
              <a:avLst/>
              <a:gdLst/>
              <a:ahLst/>
              <a:cxnLst/>
              <a:rect l="l" t="t" r="r" b="b"/>
              <a:pathLst>
                <a:path w="2369" h="1870" extrusionOk="0">
                  <a:moveTo>
                    <a:pt x="1926" y="1"/>
                  </a:moveTo>
                  <a:cubicBezTo>
                    <a:pt x="1284" y="414"/>
                    <a:pt x="642" y="828"/>
                    <a:pt x="0" y="1242"/>
                  </a:cubicBezTo>
                  <a:cubicBezTo>
                    <a:pt x="157" y="1456"/>
                    <a:pt x="314" y="1655"/>
                    <a:pt x="471" y="1869"/>
                  </a:cubicBezTo>
                  <a:cubicBezTo>
                    <a:pt x="1099" y="1441"/>
                    <a:pt x="1741" y="1013"/>
                    <a:pt x="2368" y="600"/>
                  </a:cubicBezTo>
                  <a:cubicBezTo>
                    <a:pt x="2226" y="400"/>
                    <a:pt x="2069" y="200"/>
                    <a:pt x="192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7431;p122">
              <a:extLst>
                <a:ext uri="{FF2B5EF4-FFF2-40B4-BE49-F238E27FC236}">
                  <a16:creationId xmlns:a16="http://schemas.microsoft.com/office/drawing/2014/main" id="{1E02EE2B-57F0-66FB-C10B-212E6D584F59}"/>
                </a:ext>
              </a:extLst>
            </p:cNvPr>
            <p:cNvSpPr/>
            <p:nvPr/>
          </p:nvSpPr>
          <p:spPr>
            <a:xfrm>
              <a:off x="2444975" y="2078775"/>
              <a:ext cx="63500" cy="58500"/>
            </a:xfrm>
            <a:custGeom>
              <a:avLst/>
              <a:gdLst/>
              <a:ahLst/>
              <a:cxnLst/>
              <a:rect l="l" t="t" r="r" b="b"/>
              <a:pathLst>
                <a:path w="2540" h="2340" extrusionOk="0">
                  <a:moveTo>
                    <a:pt x="713" y="0"/>
                  </a:moveTo>
                  <a:lnTo>
                    <a:pt x="671" y="43"/>
                  </a:lnTo>
                  <a:cubicBezTo>
                    <a:pt x="471" y="257"/>
                    <a:pt x="257" y="471"/>
                    <a:pt x="57" y="685"/>
                  </a:cubicBezTo>
                  <a:lnTo>
                    <a:pt x="0" y="742"/>
                  </a:lnTo>
                  <a:lnTo>
                    <a:pt x="57" y="799"/>
                  </a:lnTo>
                  <a:cubicBezTo>
                    <a:pt x="628" y="1298"/>
                    <a:pt x="1213" y="1798"/>
                    <a:pt x="1783" y="2283"/>
                  </a:cubicBezTo>
                  <a:lnTo>
                    <a:pt x="1840" y="2340"/>
                  </a:lnTo>
                  <a:lnTo>
                    <a:pt x="1883" y="2283"/>
                  </a:lnTo>
                  <a:cubicBezTo>
                    <a:pt x="2083" y="2069"/>
                    <a:pt x="2283" y="1869"/>
                    <a:pt x="2482" y="1669"/>
                  </a:cubicBezTo>
                  <a:lnTo>
                    <a:pt x="2539" y="1612"/>
                  </a:lnTo>
                  <a:lnTo>
                    <a:pt x="2482" y="1555"/>
                  </a:lnTo>
                  <a:cubicBezTo>
                    <a:pt x="1898" y="1042"/>
                    <a:pt x="1327" y="542"/>
                    <a:pt x="771" y="43"/>
                  </a:cubicBezTo>
                  <a:lnTo>
                    <a:pt x="713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7432;p122">
              <a:extLst>
                <a:ext uri="{FF2B5EF4-FFF2-40B4-BE49-F238E27FC236}">
                  <a16:creationId xmlns:a16="http://schemas.microsoft.com/office/drawing/2014/main" id="{65806AA2-696F-112B-459E-ACF51CE243C1}"/>
                </a:ext>
              </a:extLst>
            </p:cNvPr>
            <p:cNvSpPr/>
            <p:nvPr/>
          </p:nvSpPr>
          <p:spPr>
            <a:xfrm>
              <a:off x="2229200" y="2595175"/>
              <a:ext cx="64225" cy="35325"/>
            </a:xfrm>
            <a:custGeom>
              <a:avLst/>
              <a:gdLst/>
              <a:ahLst/>
              <a:cxnLst/>
              <a:rect l="l" t="t" r="r" b="b"/>
              <a:pathLst>
                <a:path w="2569" h="1413" extrusionOk="0">
                  <a:moveTo>
                    <a:pt x="172" y="0"/>
                  </a:moveTo>
                  <a:lnTo>
                    <a:pt x="158" y="86"/>
                  </a:lnTo>
                  <a:cubicBezTo>
                    <a:pt x="101" y="371"/>
                    <a:pt x="58" y="657"/>
                    <a:pt x="15" y="956"/>
                  </a:cubicBezTo>
                  <a:lnTo>
                    <a:pt x="1" y="1027"/>
                  </a:lnTo>
                  <a:lnTo>
                    <a:pt x="2412" y="1413"/>
                  </a:lnTo>
                  <a:lnTo>
                    <a:pt x="2426" y="1327"/>
                  </a:lnTo>
                  <a:cubicBezTo>
                    <a:pt x="2469" y="1056"/>
                    <a:pt x="2511" y="771"/>
                    <a:pt x="2554" y="485"/>
                  </a:cubicBezTo>
                  <a:lnTo>
                    <a:pt x="2568" y="414"/>
                  </a:lnTo>
                  <a:lnTo>
                    <a:pt x="2497" y="400"/>
                  </a:lnTo>
                  <a:cubicBezTo>
                    <a:pt x="1741" y="271"/>
                    <a:pt x="999" y="143"/>
                    <a:pt x="243" y="1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7433;p122">
              <a:extLst>
                <a:ext uri="{FF2B5EF4-FFF2-40B4-BE49-F238E27FC236}">
                  <a16:creationId xmlns:a16="http://schemas.microsoft.com/office/drawing/2014/main" id="{EE889515-8821-3CD2-5E0C-CD190250B0FA}"/>
                </a:ext>
              </a:extLst>
            </p:cNvPr>
            <p:cNvSpPr/>
            <p:nvPr/>
          </p:nvSpPr>
          <p:spPr>
            <a:xfrm>
              <a:off x="2305175" y="2552375"/>
              <a:ext cx="64575" cy="34250"/>
            </a:xfrm>
            <a:custGeom>
              <a:avLst/>
              <a:gdLst/>
              <a:ahLst/>
              <a:cxnLst/>
              <a:rect l="l" t="t" r="r" b="b"/>
              <a:pathLst>
                <a:path w="2583" h="1370" extrusionOk="0">
                  <a:moveTo>
                    <a:pt x="171" y="1"/>
                  </a:moveTo>
                  <a:lnTo>
                    <a:pt x="157" y="72"/>
                  </a:lnTo>
                  <a:cubicBezTo>
                    <a:pt x="114" y="343"/>
                    <a:pt x="57" y="614"/>
                    <a:pt x="14" y="885"/>
                  </a:cubicBezTo>
                  <a:lnTo>
                    <a:pt x="0" y="971"/>
                  </a:lnTo>
                  <a:lnTo>
                    <a:pt x="2411" y="1370"/>
                  </a:lnTo>
                  <a:lnTo>
                    <a:pt x="2425" y="1299"/>
                  </a:lnTo>
                  <a:cubicBezTo>
                    <a:pt x="2468" y="1028"/>
                    <a:pt x="2511" y="771"/>
                    <a:pt x="2568" y="514"/>
                  </a:cubicBezTo>
                  <a:lnTo>
                    <a:pt x="2582" y="42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7434;p122">
              <a:extLst>
                <a:ext uri="{FF2B5EF4-FFF2-40B4-BE49-F238E27FC236}">
                  <a16:creationId xmlns:a16="http://schemas.microsoft.com/office/drawing/2014/main" id="{9F08FB58-8057-86EB-E29F-E556B2B631B6}"/>
                </a:ext>
              </a:extLst>
            </p:cNvPr>
            <p:cNvSpPr/>
            <p:nvPr/>
          </p:nvSpPr>
          <p:spPr>
            <a:xfrm>
              <a:off x="2426075" y="3464275"/>
              <a:ext cx="66350" cy="41400"/>
            </a:xfrm>
            <a:custGeom>
              <a:avLst/>
              <a:gdLst/>
              <a:ahLst/>
              <a:cxnLst/>
              <a:rect l="l" t="t" r="r" b="b"/>
              <a:pathLst>
                <a:path w="2654" h="1656" extrusionOk="0">
                  <a:moveTo>
                    <a:pt x="2297" y="1"/>
                  </a:moveTo>
                  <a:lnTo>
                    <a:pt x="2240" y="29"/>
                  </a:lnTo>
                  <a:cubicBezTo>
                    <a:pt x="1512" y="272"/>
                    <a:pt x="799" y="514"/>
                    <a:pt x="71" y="771"/>
                  </a:cubicBezTo>
                  <a:lnTo>
                    <a:pt x="0" y="786"/>
                  </a:lnTo>
                  <a:lnTo>
                    <a:pt x="29" y="871"/>
                  </a:lnTo>
                  <a:cubicBezTo>
                    <a:pt x="129" y="1114"/>
                    <a:pt x="228" y="1342"/>
                    <a:pt x="328" y="1584"/>
                  </a:cubicBezTo>
                  <a:lnTo>
                    <a:pt x="357" y="1656"/>
                  </a:lnTo>
                  <a:lnTo>
                    <a:pt x="428" y="1627"/>
                  </a:lnTo>
                  <a:cubicBezTo>
                    <a:pt x="1141" y="1370"/>
                    <a:pt x="1855" y="1114"/>
                    <a:pt x="2568" y="871"/>
                  </a:cubicBezTo>
                  <a:lnTo>
                    <a:pt x="2654" y="843"/>
                  </a:lnTo>
                  <a:lnTo>
                    <a:pt x="2625" y="757"/>
                  </a:lnTo>
                  <a:cubicBezTo>
                    <a:pt x="2525" y="529"/>
                    <a:pt x="2425" y="301"/>
                    <a:pt x="2325" y="72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7435;p122">
              <a:extLst>
                <a:ext uri="{FF2B5EF4-FFF2-40B4-BE49-F238E27FC236}">
                  <a16:creationId xmlns:a16="http://schemas.microsoft.com/office/drawing/2014/main" id="{6C6E524B-26EA-B79C-A46B-B6FBFFE58AD4}"/>
                </a:ext>
              </a:extLst>
            </p:cNvPr>
            <p:cNvSpPr/>
            <p:nvPr/>
          </p:nvSpPr>
          <p:spPr>
            <a:xfrm>
              <a:off x="2985275" y="1390825"/>
              <a:ext cx="36400" cy="64575"/>
            </a:xfrm>
            <a:custGeom>
              <a:avLst/>
              <a:gdLst/>
              <a:ahLst/>
              <a:cxnLst/>
              <a:rect l="l" t="t" r="r" b="b"/>
              <a:pathLst>
                <a:path w="1456" h="2583" extrusionOk="0">
                  <a:moveTo>
                    <a:pt x="671" y="0"/>
                  </a:moveTo>
                  <a:cubicBezTo>
                    <a:pt x="443" y="100"/>
                    <a:pt x="214" y="186"/>
                    <a:pt x="0" y="286"/>
                  </a:cubicBezTo>
                  <a:cubicBezTo>
                    <a:pt x="271" y="1042"/>
                    <a:pt x="542" y="1812"/>
                    <a:pt x="813" y="2582"/>
                  </a:cubicBezTo>
                  <a:cubicBezTo>
                    <a:pt x="1027" y="2483"/>
                    <a:pt x="1241" y="2397"/>
                    <a:pt x="1455" y="2311"/>
                  </a:cubicBezTo>
                  <a:cubicBezTo>
                    <a:pt x="1199" y="1541"/>
                    <a:pt x="928" y="771"/>
                    <a:pt x="67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7436;p122">
              <a:extLst>
                <a:ext uri="{FF2B5EF4-FFF2-40B4-BE49-F238E27FC236}">
                  <a16:creationId xmlns:a16="http://schemas.microsoft.com/office/drawing/2014/main" id="{589C21E4-E96E-9571-693B-9A4668DEBFBE}"/>
                </a:ext>
              </a:extLst>
            </p:cNvPr>
            <p:cNvSpPr/>
            <p:nvPr/>
          </p:nvSpPr>
          <p:spPr>
            <a:xfrm>
              <a:off x="3669650" y="1102300"/>
              <a:ext cx="23200" cy="61375"/>
            </a:xfrm>
            <a:custGeom>
              <a:avLst/>
              <a:gdLst/>
              <a:ahLst/>
              <a:cxnLst/>
              <a:rect l="l" t="t" r="r" b="b"/>
              <a:pathLst>
                <a:path w="928" h="2455" extrusionOk="0">
                  <a:moveTo>
                    <a:pt x="899" y="1"/>
                  </a:moveTo>
                  <a:cubicBezTo>
                    <a:pt x="600" y="1"/>
                    <a:pt x="300" y="15"/>
                    <a:pt x="1" y="15"/>
                  </a:cubicBezTo>
                  <a:lnTo>
                    <a:pt x="72" y="2454"/>
                  </a:lnTo>
                  <a:cubicBezTo>
                    <a:pt x="357" y="2454"/>
                    <a:pt x="643" y="2440"/>
                    <a:pt x="928" y="2440"/>
                  </a:cubicBezTo>
                  <a:cubicBezTo>
                    <a:pt x="928" y="1627"/>
                    <a:pt x="914" y="814"/>
                    <a:pt x="89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7437;p122">
              <a:extLst>
                <a:ext uri="{FF2B5EF4-FFF2-40B4-BE49-F238E27FC236}">
                  <a16:creationId xmlns:a16="http://schemas.microsoft.com/office/drawing/2014/main" id="{E38B7F71-5440-CAEF-B149-246724CBEF91}"/>
                </a:ext>
              </a:extLst>
            </p:cNvPr>
            <p:cNvSpPr/>
            <p:nvPr/>
          </p:nvSpPr>
          <p:spPr>
            <a:xfrm>
              <a:off x="2551600" y="1838750"/>
              <a:ext cx="57450" cy="54225"/>
            </a:xfrm>
            <a:custGeom>
              <a:avLst/>
              <a:gdLst/>
              <a:ahLst/>
              <a:cxnLst/>
              <a:rect l="l" t="t" r="r" b="b"/>
              <a:pathLst>
                <a:path w="2298" h="2169" extrusionOk="0">
                  <a:moveTo>
                    <a:pt x="443" y="1"/>
                  </a:moveTo>
                  <a:cubicBezTo>
                    <a:pt x="300" y="215"/>
                    <a:pt x="143" y="429"/>
                    <a:pt x="1" y="643"/>
                  </a:cubicBezTo>
                  <a:cubicBezTo>
                    <a:pt x="600" y="1128"/>
                    <a:pt x="1242" y="1641"/>
                    <a:pt x="1869" y="2169"/>
                  </a:cubicBezTo>
                  <a:cubicBezTo>
                    <a:pt x="2012" y="1955"/>
                    <a:pt x="2155" y="1755"/>
                    <a:pt x="2297" y="1541"/>
                  </a:cubicBezTo>
                  <a:cubicBezTo>
                    <a:pt x="1684" y="1028"/>
                    <a:pt x="1056" y="500"/>
                    <a:pt x="44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7438;p122">
              <a:extLst>
                <a:ext uri="{FF2B5EF4-FFF2-40B4-BE49-F238E27FC236}">
                  <a16:creationId xmlns:a16="http://schemas.microsoft.com/office/drawing/2014/main" id="{140B1052-552E-F847-38EE-0B0FEC41C246}"/>
                </a:ext>
              </a:extLst>
            </p:cNvPr>
            <p:cNvSpPr/>
            <p:nvPr/>
          </p:nvSpPr>
          <p:spPr>
            <a:xfrm>
              <a:off x="3975300" y="1167225"/>
              <a:ext cx="30325" cy="63850"/>
            </a:xfrm>
            <a:custGeom>
              <a:avLst/>
              <a:gdLst/>
              <a:ahLst/>
              <a:cxnLst/>
              <a:rect l="l" t="t" r="r" b="b"/>
              <a:pathLst>
                <a:path w="1213" h="2554" extrusionOk="0">
                  <a:moveTo>
                    <a:pt x="385" y="0"/>
                  </a:moveTo>
                  <a:lnTo>
                    <a:pt x="0" y="2411"/>
                  </a:lnTo>
                  <a:cubicBezTo>
                    <a:pt x="271" y="2454"/>
                    <a:pt x="542" y="2496"/>
                    <a:pt x="813" y="2554"/>
                  </a:cubicBezTo>
                  <a:lnTo>
                    <a:pt x="1213" y="143"/>
                  </a:lnTo>
                  <a:cubicBezTo>
                    <a:pt x="942" y="100"/>
                    <a:pt x="656" y="57"/>
                    <a:pt x="385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7439;p122">
              <a:extLst>
                <a:ext uri="{FF2B5EF4-FFF2-40B4-BE49-F238E27FC236}">
                  <a16:creationId xmlns:a16="http://schemas.microsoft.com/office/drawing/2014/main" id="{97C3774D-924E-0FBB-31AE-327C32F3938F}"/>
                </a:ext>
              </a:extLst>
            </p:cNvPr>
            <p:cNvSpPr/>
            <p:nvPr/>
          </p:nvSpPr>
          <p:spPr>
            <a:xfrm>
              <a:off x="4208875" y="1321625"/>
              <a:ext cx="27125" cy="63150"/>
            </a:xfrm>
            <a:custGeom>
              <a:avLst/>
              <a:gdLst/>
              <a:ahLst/>
              <a:cxnLst/>
              <a:rect l="l" t="t" r="r" b="b"/>
              <a:pathLst>
                <a:path w="1085" h="2526" extrusionOk="0">
                  <a:moveTo>
                    <a:pt x="400" y="1"/>
                  </a:moveTo>
                  <a:lnTo>
                    <a:pt x="1" y="2412"/>
                  </a:lnTo>
                  <a:cubicBezTo>
                    <a:pt x="215" y="2440"/>
                    <a:pt x="443" y="2483"/>
                    <a:pt x="657" y="2526"/>
                  </a:cubicBezTo>
                  <a:lnTo>
                    <a:pt x="1085" y="129"/>
                  </a:lnTo>
                  <a:cubicBezTo>
                    <a:pt x="857" y="87"/>
                    <a:pt x="629" y="44"/>
                    <a:pt x="4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7440;p122">
              <a:extLst>
                <a:ext uri="{FF2B5EF4-FFF2-40B4-BE49-F238E27FC236}">
                  <a16:creationId xmlns:a16="http://schemas.microsoft.com/office/drawing/2014/main" id="{ECAB2417-A4FF-F4ED-3819-BF7BF47F11BC}"/>
                </a:ext>
              </a:extLst>
            </p:cNvPr>
            <p:cNvSpPr/>
            <p:nvPr/>
          </p:nvSpPr>
          <p:spPr>
            <a:xfrm>
              <a:off x="4272725" y="1156525"/>
              <a:ext cx="50675" cy="64200"/>
            </a:xfrm>
            <a:custGeom>
              <a:avLst/>
              <a:gdLst/>
              <a:ahLst/>
              <a:cxnLst/>
              <a:rect l="l" t="t" r="r" b="b"/>
              <a:pathLst>
                <a:path w="2027" h="2568" extrusionOk="0">
                  <a:moveTo>
                    <a:pt x="1227" y="0"/>
                  </a:moveTo>
                  <a:cubicBezTo>
                    <a:pt x="828" y="671"/>
                    <a:pt x="414" y="1384"/>
                    <a:pt x="0" y="2097"/>
                  </a:cubicBezTo>
                  <a:cubicBezTo>
                    <a:pt x="257" y="2254"/>
                    <a:pt x="514" y="2411"/>
                    <a:pt x="771" y="2568"/>
                  </a:cubicBezTo>
                  <a:cubicBezTo>
                    <a:pt x="1184" y="1869"/>
                    <a:pt x="1598" y="1170"/>
                    <a:pt x="2026" y="471"/>
                  </a:cubicBezTo>
                  <a:cubicBezTo>
                    <a:pt x="1755" y="314"/>
                    <a:pt x="1498" y="157"/>
                    <a:pt x="122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7441;p122">
              <a:extLst>
                <a:ext uri="{FF2B5EF4-FFF2-40B4-BE49-F238E27FC236}">
                  <a16:creationId xmlns:a16="http://schemas.microsoft.com/office/drawing/2014/main" id="{435332E7-2011-5ABE-B5F8-83A820F46275}"/>
                </a:ext>
              </a:extLst>
            </p:cNvPr>
            <p:cNvSpPr/>
            <p:nvPr/>
          </p:nvSpPr>
          <p:spPr>
            <a:xfrm>
              <a:off x="2952825" y="1106225"/>
              <a:ext cx="48150" cy="64925"/>
            </a:xfrm>
            <a:custGeom>
              <a:avLst/>
              <a:gdLst/>
              <a:ahLst/>
              <a:cxnLst/>
              <a:rect l="l" t="t" r="r" b="b"/>
              <a:pathLst>
                <a:path w="1926" h="2597" extrusionOk="0">
                  <a:moveTo>
                    <a:pt x="856" y="1"/>
                  </a:moveTo>
                  <a:cubicBezTo>
                    <a:pt x="571" y="129"/>
                    <a:pt x="285" y="272"/>
                    <a:pt x="0" y="414"/>
                  </a:cubicBezTo>
                  <a:cubicBezTo>
                    <a:pt x="357" y="1142"/>
                    <a:pt x="728" y="1869"/>
                    <a:pt x="1084" y="2597"/>
                  </a:cubicBezTo>
                  <a:cubicBezTo>
                    <a:pt x="1355" y="2469"/>
                    <a:pt x="1641" y="2326"/>
                    <a:pt x="1926" y="2198"/>
                  </a:cubicBezTo>
                  <a:cubicBezTo>
                    <a:pt x="1569" y="1456"/>
                    <a:pt x="1213" y="728"/>
                    <a:pt x="85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7442;p122">
              <a:extLst>
                <a:ext uri="{FF2B5EF4-FFF2-40B4-BE49-F238E27FC236}">
                  <a16:creationId xmlns:a16="http://schemas.microsoft.com/office/drawing/2014/main" id="{75B0FBA8-CC05-790D-A5F9-2AFE7763B725}"/>
                </a:ext>
              </a:extLst>
            </p:cNvPr>
            <p:cNvSpPr/>
            <p:nvPr/>
          </p:nvSpPr>
          <p:spPr>
            <a:xfrm>
              <a:off x="3656450" y="842675"/>
              <a:ext cx="26775" cy="61375"/>
            </a:xfrm>
            <a:custGeom>
              <a:avLst/>
              <a:gdLst/>
              <a:ahLst/>
              <a:cxnLst/>
              <a:rect l="l" t="t" r="r" b="b"/>
              <a:pathLst>
                <a:path w="1071" h="2455" extrusionOk="0">
                  <a:moveTo>
                    <a:pt x="1028" y="1"/>
                  </a:moveTo>
                  <a:cubicBezTo>
                    <a:pt x="685" y="1"/>
                    <a:pt x="343" y="15"/>
                    <a:pt x="1" y="29"/>
                  </a:cubicBezTo>
                  <a:cubicBezTo>
                    <a:pt x="29" y="842"/>
                    <a:pt x="58" y="1641"/>
                    <a:pt x="86" y="2454"/>
                  </a:cubicBezTo>
                  <a:cubicBezTo>
                    <a:pt x="414" y="2454"/>
                    <a:pt x="743" y="2440"/>
                    <a:pt x="1071" y="2440"/>
                  </a:cubicBezTo>
                  <a:cubicBezTo>
                    <a:pt x="1056" y="1627"/>
                    <a:pt x="1042" y="814"/>
                    <a:pt x="102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7443;p122">
              <a:extLst>
                <a:ext uri="{FF2B5EF4-FFF2-40B4-BE49-F238E27FC236}">
                  <a16:creationId xmlns:a16="http://schemas.microsoft.com/office/drawing/2014/main" id="{032A2E2D-945C-F12A-7DC1-2141BD2BC91A}"/>
                </a:ext>
              </a:extLst>
            </p:cNvPr>
            <p:cNvSpPr/>
            <p:nvPr/>
          </p:nvSpPr>
          <p:spPr>
            <a:xfrm>
              <a:off x="3392200" y="1287750"/>
              <a:ext cx="29250" cy="63150"/>
            </a:xfrm>
            <a:custGeom>
              <a:avLst/>
              <a:gdLst/>
              <a:ahLst/>
              <a:cxnLst/>
              <a:rect l="l" t="t" r="r" b="b"/>
              <a:pathLst>
                <a:path w="1170" h="2526" extrusionOk="0">
                  <a:moveTo>
                    <a:pt x="799" y="1"/>
                  </a:moveTo>
                  <a:cubicBezTo>
                    <a:pt x="542" y="29"/>
                    <a:pt x="271" y="86"/>
                    <a:pt x="0" y="129"/>
                  </a:cubicBezTo>
                  <a:cubicBezTo>
                    <a:pt x="128" y="928"/>
                    <a:pt x="257" y="1727"/>
                    <a:pt x="400" y="2526"/>
                  </a:cubicBezTo>
                  <a:cubicBezTo>
                    <a:pt x="656" y="2483"/>
                    <a:pt x="913" y="2440"/>
                    <a:pt x="1170" y="2412"/>
                  </a:cubicBezTo>
                  <a:cubicBezTo>
                    <a:pt x="1056" y="1598"/>
                    <a:pt x="927" y="800"/>
                    <a:pt x="79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7444;p122">
              <a:extLst>
                <a:ext uri="{FF2B5EF4-FFF2-40B4-BE49-F238E27FC236}">
                  <a16:creationId xmlns:a16="http://schemas.microsoft.com/office/drawing/2014/main" id="{4D91C503-2D6F-47AA-E995-606B924FE2F1}"/>
                </a:ext>
              </a:extLst>
            </p:cNvPr>
            <p:cNvSpPr/>
            <p:nvPr/>
          </p:nvSpPr>
          <p:spPr>
            <a:xfrm>
              <a:off x="3508800" y="1101600"/>
              <a:ext cx="27500" cy="62775"/>
            </a:xfrm>
            <a:custGeom>
              <a:avLst/>
              <a:gdLst/>
              <a:ahLst/>
              <a:cxnLst/>
              <a:rect l="l" t="t" r="r" b="b"/>
              <a:pathLst>
                <a:path w="1100" h="2511" extrusionOk="0">
                  <a:moveTo>
                    <a:pt x="900" y="0"/>
                  </a:moveTo>
                  <a:cubicBezTo>
                    <a:pt x="600" y="29"/>
                    <a:pt x="300" y="57"/>
                    <a:pt x="1" y="86"/>
                  </a:cubicBezTo>
                  <a:cubicBezTo>
                    <a:pt x="86" y="885"/>
                    <a:pt x="158" y="1698"/>
                    <a:pt x="243" y="2511"/>
                  </a:cubicBezTo>
                  <a:cubicBezTo>
                    <a:pt x="529" y="2482"/>
                    <a:pt x="814" y="2454"/>
                    <a:pt x="1099" y="2425"/>
                  </a:cubicBezTo>
                  <a:cubicBezTo>
                    <a:pt x="1042" y="1612"/>
                    <a:pt x="971" y="813"/>
                    <a:pt x="90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7445;p122">
              <a:extLst>
                <a:ext uri="{FF2B5EF4-FFF2-40B4-BE49-F238E27FC236}">
                  <a16:creationId xmlns:a16="http://schemas.microsoft.com/office/drawing/2014/main" id="{27546608-7BFE-1506-5465-41ED47BAA447}"/>
                </a:ext>
              </a:extLst>
            </p:cNvPr>
            <p:cNvSpPr/>
            <p:nvPr/>
          </p:nvSpPr>
          <p:spPr>
            <a:xfrm>
              <a:off x="2717800" y="1525975"/>
              <a:ext cx="51725" cy="62100"/>
            </a:xfrm>
            <a:custGeom>
              <a:avLst/>
              <a:gdLst/>
              <a:ahLst/>
              <a:cxnLst/>
              <a:rect l="l" t="t" r="r" b="b"/>
              <a:pathLst>
                <a:path w="2069" h="2484" extrusionOk="0">
                  <a:moveTo>
                    <a:pt x="656" y="1"/>
                  </a:moveTo>
                  <a:cubicBezTo>
                    <a:pt x="442" y="172"/>
                    <a:pt x="214" y="343"/>
                    <a:pt x="0" y="514"/>
                  </a:cubicBezTo>
                  <a:cubicBezTo>
                    <a:pt x="471" y="1171"/>
                    <a:pt x="956" y="1827"/>
                    <a:pt x="1427" y="2483"/>
                  </a:cubicBezTo>
                  <a:cubicBezTo>
                    <a:pt x="1641" y="2312"/>
                    <a:pt x="1855" y="2155"/>
                    <a:pt x="2069" y="1998"/>
                  </a:cubicBezTo>
                  <a:cubicBezTo>
                    <a:pt x="1598" y="1328"/>
                    <a:pt x="1127" y="671"/>
                    <a:pt x="65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7446;p122">
              <a:extLst>
                <a:ext uri="{FF2B5EF4-FFF2-40B4-BE49-F238E27FC236}">
                  <a16:creationId xmlns:a16="http://schemas.microsoft.com/office/drawing/2014/main" id="{905FD97A-A83D-C776-29A8-9CADF5DB663B}"/>
                </a:ext>
              </a:extLst>
            </p:cNvPr>
            <p:cNvSpPr/>
            <p:nvPr/>
          </p:nvSpPr>
          <p:spPr>
            <a:xfrm>
              <a:off x="3540200" y="1291675"/>
              <a:ext cx="24975" cy="62450"/>
            </a:xfrm>
            <a:custGeom>
              <a:avLst/>
              <a:gdLst/>
              <a:ahLst/>
              <a:cxnLst/>
              <a:rect l="l" t="t" r="r" b="b"/>
              <a:pathLst>
                <a:path w="999" h="2498" extrusionOk="0">
                  <a:moveTo>
                    <a:pt x="813" y="1"/>
                  </a:moveTo>
                  <a:cubicBezTo>
                    <a:pt x="542" y="15"/>
                    <a:pt x="271" y="43"/>
                    <a:pt x="0" y="72"/>
                  </a:cubicBezTo>
                  <a:cubicBezTo>
                    <a:pt x="72" y="885"/>
                    <a:pt x="143" y="1684"/>
                    <a:pt x="214" y="2497"/>
                  </a:cubicBezTo>
                  <a:cubicBezTo>
                    <a:pt x="485" y="2469"/>
                    <a:pt x="742" y="2454"/>
                    <a:pt x="999" y="2426"/>
                  </a:cubicBezTo>
                  <a:cubicBezTo>
                    <a:pt x="927" y="1613"/>
                    <a:pt x="870" y="814"/>
                    <a:pt x="8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7447;p122">
              <a:extLst>
                <a:ext uri="{FF2B5EF4-FFF2-40B4-BE49-F238E27FC236}">
                  <a16:creationId xmlns:a16="http://schemas.microsoft.com/office/drawing/2014/main" id="{45F76D7D-25C1-2670-75DB-7532E393C2AD}"/>
                </a:ext>
              </a:extLst>
            </p:cNvPr>
            <p:cNvSpPr/>
            <p:nvPr/>
          </p:nvSpPr>
          <p:spPr>
            <a:xfrm>
              <a:off x="3971375" y="1300600"/>
              <a:ext cx="29250" cy="63500"/>
            </a:xfrm>
            <a:custGeom>
              <a:avLst/>
              <a:gdLst/>
              <a:ahLst/>
              <a:cxnLst/>
              <a:rect l="l" t="t" r="r" b="b"/>
              <a:pathLst>
                <a:path w="1170" h="2540" extrusionOk="0">
                  <a:moveTo>
                    <a:pt x="400" y="0"/>
                  </a:moveTo>
                  <a:lnTo>
                    <a:pt x="0" y="2411"/>
                  </a:lnTo>
                  <a:cubicBezTo>
                    <a:pt x="243" y="2454"/>
                    <a:pt x="499" y="2497"/>
                    <a:pt x="742" y="2539"/>
                  </a:cubicBezTo>
                  <a:lnTo>
                    <a:pt x="1170" y="143"/>
                  </a:lnTo>
                  <a:cubicBezTo>
                    <a:pt x="913" y="100"/>
                    <a:pt x="656" y="57"/>
                    <a:pt x="40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7448;p122">
              <a:extLst>
                <a:ext uri="{FF2B5EF4-FFF2-40B4-BE49-F238E27FC236}">
                  <a16:creationId xmlns:a16="http://schemas.microsoft.com/office/drawing/2014/main" id="{995FF41C-4B05-FFC9-E1FA-37F87DAE16EC}"/>
                </a:ext>
              </a:extLst>
            </p:cNvPr>
            <p:cNvSpPr/>
            <p:nvPr/>
          </p:nvSpPr>
          <p:spPr>
            <a:xfrm>
              <a:off x="4738475" y="1398300"/>
              <a:ext cx="59225" cy="59600"/>
            </a:xfrm>
            <a:custGeom>
              <a:avLst/>
              <a:gdLst/>
              <a:ahLst/>
              <a:cxnLst/>
              <a:rect l="l" t="t" r="r" b="b"/>
              <a:pathLst>
                <a:path w="2369" h="2384" extrusionOk="0">
                  <a:moveTo>
                    <a:pt x="1713" y="1"/>
                  </a:moveTo>
                  <a:cubicBezTo>
                    <a:pt x="1142" y="572"/>
                    <a:pt x="572" y="1156"/>
                    <a:pt x="1" y="1741"/>
                  </a:cubicBezTo>
                  <a:cubicBezTo>
                    <a:pt x="215" y="1955"/>
                    <a:pt x="429" y="2169"/>
                    <a:pt x="643" y="2383"/>
                  </a:cubicBezTo>
                  <a:cubicBezTo>
                    <a:pt x="1199" y="1813"/>
                    <a:pt x="1784" y="1242"/>
                    <a:pt x="2369" y="671"/>
                  </a:cubicBezTo>
                  <a:cubicBezTo>
                    <a:pt x="2155" y="443"/>
                    <a:pt x="1927" y="229"/>
                    <a:pt x="17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7449;p122">
              <a:extLst>
                <a:ext uri="{FF2B5EF4-FFF2-40B4-BE49-F238E27FC236}">
                  <a16:creationId xmlns:a16="http://schemas.microsoft.com/office/drawing/2014/main" id="{3F2617ED-5BA7-3E94-D417-2D855AF52BB9}"/>
                </a:ext>
              </a:extLst>
            </p:cNvPr>
            <p:cNvSpPr/>
            <p:nvPr/>
          </p:nvSpPr>
          <p:spPr>
            <a:xfrm>
              <a:off x="4580500" y="1502100"/>
              <a:ext cx="54950" cy="60300"/>
            </a:xfrm>
            <a:custGeom>
              <a:avLst/>
              <a:gdLst/>
              <a:ahLst/>
              <a:cxnLst/>
              <a:rect l="l" t="t" r="r" b="b"/>
              <a:pathLst>
                <a:path w="2198" h="2412" extrusionOk="0">
                  <a:moveTo>
                    <a:pt x="1584" y="0"/>
                  </a:moveTo>
                  <a:cubicBezTo>
                    <a:pt x="1056" y="614"/>
                    <a:pt x="514" y="1227"/>
                    <a:pt x="0" y="1840"/>
                  </a:cubicBezTo>
                  <a:cubicBezTo>
                    <a:pt x="200" y="2026"/>
                    <a:pt x="386" y="2211"/>
                    <a:pt x="585" y="2411"/>
                  </a:cubicBezTo>
                  <a:cubicBezTo>
                    <a:pt x="1113" y="1798"/>
                    <a:pt x="1655" y="1198"/>
                    <a:pt x="2197" y="585"/>
                  </a:cubicBezTo>
                  <a:cubicBezTo>
                    <a:pt x="1998" y="400"/>
                    <a:pt x="1798" y="200"/>
                    <a:pt x="1584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7450;p122">
              <a:extLst>
                <a:ext uri="{FF2B5EF4-FFF2-40B4-BE49-F238E27FC236}">
                  <a16:creationId xmlns:a16="http://schemas.microsoft.com/office/drawing/2014/main" id="{91E95511-2627-9ED5-F7B7-558C56A27E72}"/>
                </a:ext>
              </a:extLst>
            </p:cNvPr>
            <p:cNvSpPr/>
            <p:nvPr/>
          </p:nvSpPr>
          <p:spPr>
            <a:xfrm>
              <a:off x="5174300" y="2282750"/>
              <a:ext cx="60300" cy="40325"/>
            </a:xfrm>
            <a:custGeom>
              <a:avLst/>
              <a:gdLst/>
              <a:ahLst/>
              <a:cxnLst/>
              <a:rect l="l" t="t" r="r" b="b"/>
              <a:pathLst>
                <a:path w="2412" h="1613" extrusionOk="0">
                  <a:moveTo>
                    <a:pt x="2211" y="1"/>
                  </a:moveTo>
                  <a:cubicBezTo>
                    <a:pt x="1498" y="301"/>
                    <a:pt x="742" y="614"/>
                    <a:pt x="0" y="942"/>
                  </a:cubicBezTo>
                  <a:cubicBezTo>
                    <a:pt x="57" y="1171"/>
                    <a:pt x="129" y="1385"/>
                    <a:pt x="186" y="1613"/>
                  </a:cubicBezTo>
                  <a:cubicBezTo>
                    <a:pt x="928" y="1299"/>
                    <a:pt x="1684" y="985"/>
                    <a:pt x="2411" y="686"/>
                  </a:cubicBezTo>
                  <a:cubicBezTo>
                    <a:pt x="2354" y="457"/>
                    <a:pt x="2283" y="229"/>
                    <a:pt x="221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7451;p122">
              <a:extLst>
                <a:ext uri="{FF2B5EF4-FFF2-40B4-BE49-F238E27FC236}">
                  <a16:creationId xmlns:a16="http://schemas.microsoft.com/office/drawing/2014/main" id="{66B100E5-2438-C5BC-9459-0CDFB08950ED}"/>
                </a:ext>
              </a:extLst>
            </p:cNvPr>
            <p:cNvSpPr/>
            <p:nvPr/>
          </p:nvSpPr>
          <p:spPr>
            <a:xfrm>
              <a:off x="4792350" y="1705375"/>
              <a:ext cx="58150" cy="55650"/>
            </a:xfrm>
            <a:custGeom>
              <a:avLst/>
              <a:gdLst/>
              <a:ahLst/>
              <a:cxnLst/>
              <a:rect l="l" t="t" r="r" b="b"/>
              <a:pathLst>
                <a:path w="2326" h="2226" extrusionOk="0">
                  <a:moveTo>
                    <a:pt x="1826" y="0"/>
                  </a:moveTo>
                  <a:cubicBezTo>
                    <a:pt x="1213" y="528"/>
                    <a:pt x="599" y="1070"/>
                    <a:pt x="0" y="1598"/>
                  </a:cubicBezTo>
                  <a:cubicBezTo>
                    <a:pt x="157" y="1812"/>
                    <a:pt x="314" y="2012"/>
                    <a:pt x="485" y="2226"/>
                  </a:cubicBezTo>
                  <a:cubicBezTo>
                    <a:pt x="1084" y="1698"/>
                    <a:pt x="1712" y="1170"/>
                    <a:pt x="2325" y="657"/>
                  </a:cubicBezTo>
                  <a:cubicBezTo>
                    <a:pt x="2154" y="443"/>
                    <a:pt x="1983" y="229"/>
                    <a:pt x="182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7452;p122">
              <a:extLst>
                <a:ext uri="{FF2B5EF4-FFF2-40B4-BE49-F238E27FC236}">
                  <a16:creationId xmlns:a16="http://schemas.microsoft.com/office/drawing/2014/main" id="{A976D045-597D-4BA3-CE3D-3B37C8BE87ED}"/>
                </a:ext>
              </a:extLst>
            </p:cNvPr>
            <p:cNvSpPr/>
            <p:nvPr/>
          </p:nvSpPr>
          <p:spPr>
            <a:xfrm>
              <a:off x="4381850" y="1408300"/>
              <a:ext cx="54600" cy="57800"/>
            </a:xfrm>
            <a:custGeom>
              <a:avLst/>
              <a:gdLst/>
              <a:ahLst/>
              <a:cxnLst/>
              <a:rect l="l" t="t" r="r" b="b"/>
              <a:pathLst>
                <a:path w="2184" h="2312" extrusionOk="0">
                  <a:moveTo>
                    <a:pt x="1670" y="0"/>
                  </a:moveTo>
                  <a:cubicBezTo>
                    <a:pt x="1128" y="571"/>
                    <a:pt x="557" y="1156"/>
                    <a:pt x="1" y="1741"/>
                  </a:cubicBezTo>
                  <a:cubicBezTo>
                    <a:pt x="157" y="1940"/>
                    <a:pt x="329" y="2126"/>
                    <a:pt x="486" y="2311"/>
                  </a:cubicBezTo>
                  <a:cubicBezTo>
                    <a:pt x="1042" y="1741"/>
                    <a:pt x="1598" y="1156"/>
                    <a:pt x="2183" y="585"/>
                  </a:cubicBezTo>
                  <a:cubicBezTo>
                    <a:pt x="2012" y="400"/>
                    <a:pt x="1841" y="200"/>
                    <a:pt x="167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7453;p122">
              <a:extLst>
                <a:ext uri="{FF2B5EF4-FFF2-40B4-BE49-F238E27FC236}">
                  <a16:creationId xmlns:a16="http://schemas.microsoft.com/office/drawing/2014/main" id="{E1FA79B2-B839-DBD9-C63C-E650CC1013F0}"/>
                </a:ext>
              </a:extLst>
            </p:cNvPr>
            <p:cNvSpPr/>
            <p:nvPr/>
          </p:nvSpPr>
          <p:spPr>
            <a:xfrm>
              <a:off x="2620075" y="3907925"/>
              <a:ext cx="63500" cy="61025"/>
            </a:xfrm>
            <a:custGeom>
              <a:avLst/>
              <a:gdLst/>
              <a:ahLst/>
              <a:cxnLst/>
              <a:rect l="l" t="t" r="r" b="b"/>
              <a:pathLst>
                <a:path w="2540" h="2441" extrusionOk="0">
                  <a:moveTo>
                    <a:pt x="1969" y="1"/>
                  </a:moveTo>
                  <a:cubicBezTo>
                    <a:pt x="1313" y="557"/>
                    <a:pt x="671" y="1114"/>
                    <a:pt x="1" y="1670"/>
                  </a:cubicBezTo>
                  <a:cubicBezTo>
                    <a:pt x="200" y="1927"/>
                    <a:pt x="400" y="2184"/>
                    <a:pt x="600" y="2440"/>
                  </a:cubicBezTo>
                  <a:cubicBezTo>
                    <a:pt x="1256" y="1884"/>
                    <a:pt x="1898" y="1313"/>
                    <a:pt x="2540" y="743"/>
                  </a:cubicBezTo>
                  <a:cubicBezTo>
                    <a:pt x="2340" y="500"/>
                    <a:pt x="2155" y="244"/>
                    <a:pt x="196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7454;p122">
              <a:extLst>
                <a:ext uri="{FF2B5EF4-FFF2-40B4-BE49-F238E27FC236}">
                  <a16:creationId xmlns:a16="http://schemas.microsoft.com/office/drawing/2014/main" id="{E6F5C8A0-EC25-297E-9A4F-6FC3286D72CE}"/>
                </a:ext>
              </a:extLst>
            </p:cNvPr>
            <p:cNvSpPr/>
            <p:nvPr/>
          </p:nvSpPr>
          <p:spPr>
            <a:xfrm>
              <a:off x="3595475" y="4226050"/>
              <a:ext cx="27850" cy="68500"/>
            </a:xfrm>
            <a:custGeom>
              <a:avLst/>
              <a:gdLst/>
              <a:ahLst/>
              <a:cxnLst/>
              <a:rect l="l" t="t" r="r" b="b"/>
              <a:pathLst>
                <a:path w="1114" h="2740" extrusionOk="0">
                  <a:moveTo>
                    <a:pt x="300" y="1"/>
                  </a:moveTo>
                  <a:cubicBezTo>
                    <a:pt x="200" y="842"/>
                    <a:pt x="114" y="1698"/>
                    <a:pt x="0" y="2540"/>
                  </a:cubicBezTo>
                  <a:cubicBezTo>
                    <a:pt x="286" y="2611"/>
                    <a:pt x="571" y="2668"/>
                    <a:pt x="856" y="2740"/>
                  </a:cubicBezTo>
                  <a:cubicBezTo>
                    <a:pt x="956" y="1884"/>
                    <a:pt x="1042" y="1042"/>
                    <a:pt x="1113" y="186"/>
                  </a:cubicBezTo>
                  <a:cubicBezTo>
                    <a:pt x="842" y="129"/>
                    <a:pt x="571" y="58"/>
                    <a:pt x="3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7455;p122">
              <a:extLst>
                <a:ext uri="{FF2B5EF4-FFF2-40B4-BE49-F238E27FC236}">
                  <a16:creationId xmlns:a16="http://schemas.microsoft.com/office/drawing/2014/main" id="{0A3F5961-D8B6-0289-47DC-F1851555F03A}"/>
                </a:ext>
              </a:extLst>
            </p:cNvPr>
            <p:cNvSpPr/>
            <p:nvPr/>
          </p:nvSpPr>
          <p:spPr>
            <a:xfrm>
              <a:off x="2784125" y="3914000"/>
              <a:ext cx="59575" cy="63500"/>
            </a:xfrm>
            <a:custGeom>
              <a:avLst/>
              <a:gdLst/>
              <a:ahLst/>
              <a:cxnLst/>
              <a:rect l="l" t="t" r="r" b="b"/>
              <a:pathLst>
                <a:path w="2383" h="2540" extrusionOk="0">
                  <a:moveTo>
                    <a:pt x="1798" y="1"/>
                  </a:moveTo>
                  <a:cubicBezTo>
                    <a:pt x="1199" y="614"/>
                    <a:pt x="600" y="1227"/>
                    <a:pt x="1" y="1841"/>
                  </a:cubicBezTo>
                  <a:cubicBezTo>
                    <a:pt x="200" y="2069"/>
                    <a:pt x="400" y="2297"/>
                    <a:pt x="600" y="2540"/>
                  </a:cubicBezTo>
                  <a:cubicBezTo>
                    <a:pt x="1199" y="1926"/>
                    <a:pt x="1784" y="1299"/>
                    <a:pt x="2383" y="685"/>
                  </a:cubicBezTo>
                  <a:cubicBezTo>
                    <a:pt x="2183" y="457"/>
                    <a:pt x="1984" y="229"/>
                    <a:pt x="179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7456;p122">
              <a:extLst>
                <a:ext uri="{FF2B5EF4-FFF2-40B4-BE49-F238E27FC236}">
                  <a16:creationId xmlns:a16="http://schemas.microsoft.com/office/drawing/2014/main" id="{E79AAC7B-DFAF-8DD8-34A8-EE9A6B419209}"/>
                </a:ext>
              </a:extLst>
            </p:cNvPr>
            <p:cNvSpPr/>
            <p:nvPr/>
          </p:nvSpPr>
          <p:spPr>
            <a:xfrm>
              <a:off x="2803375" y="4137250"/>
              <a:ext cx="60300" cy="65650"/>
            </a:xfrm>
            <a:custGeom>
              <a:avLst/>
              <a:gdLst/>
              <a:ahLst/>
              <a:cxnLst/>
              <a:rect l="l" t="t" r="r" b="b"/>
              <a:pathLst>
                <a:path w="2412" h="2626" extrusionOk="0">
                  <a:moveTo>
                    <a:pt x="1713" y="1"/>
                  </a:moveTo>
                  <a:cubicBezTo>
                    <a:pt x="1156" y="643"/>
                    <a:pt x="586" y="1284"/>
                    <a:pt x="1" y="1926"/>
                  </a:cubicBezTo>
                  <a:cubicBezTo>
                    <a:pt x="243" y="2155"/>
                    <a:pt x="486" y="2397"/>
                    <a:pt x="728" y="2625"/>
                  </a:cubicBezTo>
                  <a:cubicBezTo>
                    <a:pt x="1299" y="1969"/>
                    <a:pt x="1855" y="1327"/>
                    <a:pt x="2412" y="671"/>
                  </a:cubicBezTo>
                  <a:cubicBezTo>
                    <a:pt x="2184" y="457"/>
                    <a:pt x="1955" y="229"/>
                    <a:pt x="17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7457;p122">
              <a:extLst>
                <a:ext uri="{FF2B5EF4-FFF2-40B4-BE49-F238E27FC236}">
                  <a16:creationId xmlns:a16="http://schemas.microsoft.com/office/drawing/2014/main" id="{18D5665E-653C-F6D8-5E72-C8D7584CC655}"/>
                </a:ext>
              </a:extLst>
            </p:cNvPr>
            <p:cNvSpPr/>
            <p:nvPr/>
          </p:nvSpPr>
          <p:spPr>
            <a:xfrm>
              <a:off x="2641125" y="4241750"/>
              <a:ext cx="64925" cy="64575"/>
            </a:xfrm>
            <a:custGeom>
              <a:avLst/>
              <a:gdLst/>
              <a:ahLst/>
              <a:cxnLst/>
              <a:rect l="l" t="t" r="r" b="b"/>
              <a:pathLst>
                <a:path w="2597" h="2583" extrusionOk="0">
                  <a:moveTo>
                    <a:pt x="1840" y="0"/>
                  </a:moveTo>
                  <a:cubicBezTo>
                    <a:pt x="1241" y="614"/>
                    <a:pt x="628" y="1213"/>
                    <a:pt x="0" y="1826"/>
                  </a:cubicBezTo>
                  <a:cubicBezTo>
                    <a:pt x="257" y="2083"/>
                    <a:pt x="514" y="2340"/>
                    <a:pt x="771" y="2582"/>
                  </a:cubicBezTo>
                  <a:cubicBezTo>
                    <a:pt x="1384" y="1983"/>
                    <a:pt x="1983" y="1356"/>
                    <a:pt x="2596" y="742"/>
                  </a:cubicBezTo>
                  <a:cubicBezTo>
                    <a:pt x="2340" y="500"/>
                    <a:pt x="2097" y="243"/>
                    <a:pt x="184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7458;p122">
              <a:extLst>
                <a:ext uri="{FF2B5EF4-FFF2-40B4-BE49-F238E27FC236}">
                  <a16:creationId xmlns:a16="http://schemas.microsoft.com/office/drawing/2014/main" id="{29046B4F-9622-2D41-33E5-67C1BD8FD1E4}"/>
                </a:ext>
              </a:extLst>
            </p:cNvPr>
            <p:cNvSpPr/>
            <p:nvPr/>
          </p:nvSpPr>
          <p:spPr>
            <a:xfrm>
              <a:off x="3115800" y="4478900"/>
              <a:ext cx="55650" cy="69575"/>
            </a:xfrm>
            <a:custGeom>
              <a:avLst/>
              <a:gdLst/>
              <a:ahLst/>
              <a:cxnLst/>
              <a:rect l="l" t="t" r="r" b="b"/>
              <a:pathLst>
                <a:path w="2226" h="2783" extrusionOk="0">
                  <a:moveTo>
                    <a:pt x="1327" y="1"/>
                  </a:moveTo>
                  <a:cubicBezTo>
                    <a:pt x="885" y="743"/>
                    <a:pt x="443" y="1484"/>
                    <a:pt x="0" y="2226"/>
                  </a:cubicBezTo>
                  <a:cubicBezTo>
                    <a:pt x="300" y="2412"/>
                    <a:pt x="614" y="2597"/>
                    <a:pt x="913" y="2783"/>
                  </a:cubicBezTo>
                  <a:cubicBezTo>
                    <a:pt x="1356" y="2041"/>
                    <a:pt x="1798" y="1285"/>
                    <a:pt x="2226" y="543"/>
                  </a:cubicBezTo>
                  <a:cubicBezTo>
                    <a:pt x="1926" y="372"/>
                    <a:pt x="1627" y="186"/>
                    <a:pt x="1327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7459;p122">
              <a:extLst>
                <a:ext uri="{FF2B5EF4-FFF2-40B4-BE49-F238E27FC236}">
                  <a16:creationId xmlns:a16="http://schemas.microsoft.com/office/drawing/2014/main" id="{19D522F1-7A65-BF0C-2AAD-2EB5AE8EE9C3}"/>
                </a:ext>
              </a:extLst>
            </p:cNvPr>
            <p:cNvSpPr/>
            <p:nvPr/>
          </p:nvSpPr>
          <p:spPr>
            <a:xfrm>
              <a:off x="3903250" y="4535975"/>
              <a:ext cx="31775" cy="66700"/>
            </a:xfrm>
            <a:custGeom>
              <a:avLst/>
              <a:gdLst/>
              <a:ahLst/>
              <a:cxnLst/>
              <a:rect l="l" t="t" r="r" b="b"/>
              <a:pathLst>
                <a:path w="1271" h="2668" extrusionOk="0">
                  <a:moveTo>
                    <a:pt x="1013" y="0"/>
                  </a:moveTo>
                  <a:cubicBezTo>
                    <a:pt x="671" y="29"/>
                    <a:pt x="329" y="57"/>
                    <a:pt x="0" y="86"/>
                  </a:cubicBezTo>
                  <a:cubicBezTo>
                    <a:pt x="72" y="956"/>
                    <a:pt x="143" y="1812"/>
                    <a:pt x="214" y="2668"/>
                  </a:cubicBezTo>
                  <a:cubicBezTo>
                    <a:pt x="571" y="2639"/>
                    <a:pt x="913" y="2611"/>
                    <a:pt x="1270" y="2568"/>
                  </a:cubicBezTo>
                  <a:cubicBezTo>
                    <a:pt x="1184" y="1712"/>
                    <a:pt x="1099" y="856"/>
                    <a:pt x="1013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7460;p122">
              <a:extLst>
                <a:ext uri="{FF2B5EF4-FFF2-40B4-BE49-F238E27FC236}">
                  <a16:creationId xmlns:a16="http://schemas.microsoft.com/office/drawing/2014/main" id="{9B687DD7-C81A-AD7E-2C11-2DDF45A05733}"/>
                </a:ext>
              </a:extLst>
            </p:cNvPr>
            <p:cNvSpPr/>
            <p:nvPr/>
          </p:nvSpPr>
          <p:spPr>
            <a:xfrm>
              <a:off x="3746675" y="4536675"/>
              <a:ext cx="27150" cy="65300"/>
            </a:xfrm>
            <a:custGeom>
              <a:avLst/>
              <a:gdLst/>
              <a:ahLst/>
              <a:cxnLst/>
              <a:rect l="l" t="t" r="r" b="b"/>
              <a:pathLst>
                <a:path w="1086" h="2612" extrusionOk="0">
                  <a:moveTo>
                    <a:pt x="1014" y="1"/>
                  </a:moveTo>
                  <a:cubicBezTo>
                    <a:pt x="686" y="1"/>
                    <a:pt x="343" y="15"/>
                    <a:pt x="1" y="15"/>
                  </a:cubicBezTo>
                  <a:cubicBezTo>
                    <a:pt x="15" y="885"/>
                    <a:pt x="29" y="1741"/>
                    <a:pt x="29" y="2611"/>
                  </a:cubicBezTo>
                  <a:cubicBezTo>
                    <a:pt x="386" y="2597"/>
                    <a:pt x="728" y="2597"/>
                    <a:pt x="1085" y="2583"/>
                  </a:cubicBezTo>
                  <a:cubicBezTo>
                    <a:pt x="1057" y="1727"/>
                    <a:pt x="1042" y="857"/>
                    <a:pt x="1014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7461;p122">
              <a:extLst>
                <a:ext uri="{FF2B5EF4-FFF2-40B4-BE49-F238E27FC236}">
                  <a16:creationId xmlns:a16="http://schemas.microsoft.com/office/drawing/2014/main" id="{4EC4A82E-E62D-8820-96AF-BB210C9BB0EC}"/>
                </a:ext>
              </a:extLst>
            </p:cNvPr>
            <p:cNvSpPr/>
            <p:nvPr/>
          </p:nvSpPr>
          <p:spPr>
            <a:xfrm>
              <a:off x="3756325" y="4795950"/>
              <a:ext cx="30675" cy="65650"/>
            </a:xfrm>
            <a:custGeom>
              <a:avLst/>
              <a:gdLst/>
              <a:ahLst/>
              <a:cxnLst/>
              <a:rect l="l" t="t" r="r" b="b"/>
              <a:pathLst>
                <a:path w="1227" h="2626" extrusionOk="0">
                  <a:moveTo>
                    <a:pt x="1141" y="1"/>
                  </a:moveTo>
                  <a:cubicBezTo>
                    <a:pt x="756" y="15"/>
                    <a:pt x="385" y="29"/>
                    <a:pt x="0" y="29"/>
                  </a:cubicBezTo>
                  <a:cubicBezTo>
                    <a:pt x="14" y="899"/>
                    <a:pt x="29" y="1755"/>
                    <a:pt x="57" y="2625"/>
                  </a:cubicBezTo>
                  <a:cubicBezTo>
                    <a:pt x="442" y="2611"/>
                    <a:pt x="827" y="2611"/>
                    <a:pt x="1227" y="2597"/>
                  </a:cubicBezTo>
                  <a:cubicBezTo>
                    <a:pt x="1198" y="1727"/>
                    <a:pt x="1170" y="871"/>
                    <a:pt x="114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7462;p122">
              <a:extLst>
                <a:ext uri="{FF2B5EF4-FFF2-40B4-BE49-F238E27FC236}">
                  <a16:creationId xmlns:a16="http://schemas.microsoft.com/office/drawing/2014/main" id="{46FB1B2A-B29A-F85D-45D5-EA4790DF48C5}"/>
                </a:ext>
              </a:extLst>
            </p:cNvPr>
            <p:cNvSpPr/>
            <p:nvPr/>
          </p:nvSpPr>
          <p:spPr>
            <a:xfrm>
              <a:off x="3874350" y="4345875"/>
              <a:ext cx="28925" cy="66725"/>
            </a:xfrm>
            <a:custGeom>
              <a:avLst/>
              <a:gdLst/>
              <a:ahLst/>
              <a:cxnLst/>
              <a:rect l="l" t="t" r="r" b="b"/>
              <a:pathLst>
                <a:path w="1157" h="2669" extrusionOk="0">
                  <a:moveTo>
                    <a:pt x="928" y="1"/>
                  </a:moveTo>
                  <a:cubicBezTo>
                    <a:pt x="629" y="29"/>
                    <a:pt x="315" y="58"/>
                    <a:pt x="1" y="86"/>
                  </a:cubicBezTo>
                  <a:cubicBezTo>
                    <a:pt x="72" y="957"/>
                    <a:pt x="144" y="1812"/>
                    <a:pt x="201" y="2668"/>
                  </a:cubicBezTo>
                  <a:cubicBezTo>
                    <a:pt x="529" y="2640"/>
                    <a:pt x="843" y="2611"/>
                    <a:pt x="1156" y="2583"/>
                  </a:cubicBezTo>
                  <a:cubicBezTo>
                    <a:pt x="1085" y="1727"/>
                    <a:pt x="999" y="871"/>
                    <a:pt x="92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7463;p122">
              <a:extLst>
                <a:ext uri="{FF2B5EF4-FFF2-40B4-BE49-F238E27FC236}">
                  <a16:creationId xmlns:a16="http://schemas.microsoft.com/office/drawing/2014/main" id="{028B3568-8226-5210-7C90-050F56CB0A6C}"/>
                </a:ext>
              </a:extLst>
            </p:cNvPr>
            <p:cNvSpPr/>
            <p:nvPr/>
          </p:nvSpPr>
          <p:spPr>
            <a:xfrm>
              <a:off x="3777000" y="4241750"/>
              <a:ext cx="28900" cy="66350"/>
            </a:xfrm>
            <a:custGeom>
              <a:avLst/>
              <a:gdLst/>
              <a:ahLst/>
              <a:cxnLst/>
              <a:rect l="l" t="t" r="r" b="b"/>
              <a:pathLst>
                <a:path w="1156" h="2654" extrusionOk="0">
                  <a:moveTo>
                    <a:pt x="928" y="0"/>
                  </a:moveTo>
                  <a:cubicBezTo>
                    <a:pt x="614" y="29"/>
                    <a:pt x="314" y="57"/>
                    <a:pt x="0" y="72"/>
                  </a:cubicBezTo>
                  <a:cubicBezTo>
                    <a:pt x="72" y="942"/>
                    <a:pt x="129" y="1798"/>
                    <a:pt x="200" y="2654"/>
                  </a:cubicBezTo>
                  <a:cubicBezTo>
                    <a:pt x="514" y="2639"/>
                    <a:pt x="842" y="2611"/>
                    <a:pt x="1156" y="2582"/>
                  </a:cubicBezTo>
                  <a:cubicBezTo>
                    <a:pt x="1085" y="1712"/>
                    <a:pt x="999" y="856"/>
                    <a:pt x="92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7464;p122">
              <a:extLst>
                <a:ext uri="{FF2B5EF4-FFF2-40B4-BE49-F238E27FC236}">
                  <a16:creationId xmlns:a16="http://schemas.microsoft.com/office/drawing/2014/main" id="{2198F476-5FAD-333B-D654-9A007F53915F}"/>
                </a:ext>
              </a:extLst>
            </p:cNvPr>
            <p:cNvSpPr/>
            <p:nvPr/>
          </p:nvSpPr>
          <p:spPr>
            <a:xfrm>
              <a:off x="4438200" y="4528475"/>
              <a:ext cx="53175" cy="70275"/>
            </a:xfrm>
            <a:custGeom>
              <a:avLst/>
              <a:gdLst/>
              <a:ahLst/>
              <a:cxnLst/>
              <a:rect l="l" t="t" r="r" b="b"/>
              <a:pathLst>
                <a:path w="2127" h="2811" extrusionOk="0">
                  <a:moveTo>
                    <a:pt x="971" y="1"/>
                  </a:moveTo>
                  <a:cubicBezTo>
                    <a:pt x="657" y="158"/>
                    <a:pt x="329" y="314"/>
                    <a:pt x="0" y="471"/>
                  </a:cubicBezTo>
                  <a:cubicBezTo>
                    <a:pt x="371" y="1256"/>
                    <a:pt x="742" y="2026"/>
                    <a:pt x="1127" y="2811"/>
                  </a:cubicBezTo>
                  <a:cubicBezTo>
                    <a:pt x="1470" y="2654"/>
                    <a:pt x="1798" y="2483"/>
                    <a:pt x="2126" y="2326"/>
                  </a:cubicBezTo>
                  <a:cubicBezTo>
                    <a:pt x="1741" y="1556"/>
                    <a:pt x="1356" y="771"/>
                    <a:pt x="97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7465;p122">
              <a:extLst>
                <a:ext uri="{FF2B5EF4-FFF2-40B4-BE49-F238E27FC236}">
                  <a16:creationId xmlns:a16="http://schemas.microsoft.com/office/drawing/2014/main" id="{E31861C1-527B-3CE6-09FE-920C4A429B29}"/>
                </a:ext>
              </a:extLst>
            </p:cNvPr>
            <p:cNvSpPr/>
            <p:nvPr/>
          </p:nvSpPr>
          <p:spPr>
            <a:xfrm>
              <a:off x="4669300" y="4111575"/>
              <a:ext cx="57075" cy="67075"/>
            </a:xfrm>
            <a:custGeom>
              <a:avLst/>
              <a:gdLst/>
              <a:ahLst/>
              <a:cxnLst/>
              <a:rect l="l" t="t" r="r" b="b"/>
              <a:pathLst>
                <a:path w="2283" h="2683" extrusionOk="0">
                  <a:moveTo>
                    <a:pt x="771" y="0"/>
                  </a:moveTo>
                  <a:cubicBezTo>
                    <a:pt x="514" y="200"/>
                    <a:pt x="257" y="386"/>
                    <a:pt x="0" y="585"/>
                  </a:cubicBezTo>
                  <a:cubicBezTo>
                    <a:pt x="500" y="1284"/>
                    <a:pt x="999" y="1983"/>
                    <a:pt x="1498" y="2682"/>
                  </a:cubicBezTo>
                  <a:cubicBezTo>
                    <a:pt x="1769" y="2497"/>
                    <a:pt x="2026" y="2297"/>
                    <a:pt x="2283" y="2097"/>
                  </a:cubicBezTo>
                  <a:cubicBezTo>
                    <a:pt x="1784" y="1398"/>
                    <a:pt x="1270" y="699"/>
                    <a:pt x="77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7466;p122">
              <a:extLst>
                <a:ext uri="{FF2B5EF4-FFF2-40B4-BE49-F238E27FC236}">
                  <a16:creationId xmlns:a16="http://schemas.microsoft.com/office/drawing/2014/main" id="{CA2325E8-E475-DC14-AFC9-A245F058B893}"/>
                </a:ext>
              </a:extLst>
            </p:cNvPr>
            <p:cNvSpPr/>
            <p:nvPr/>
          </p:nvSpPr>
          <p:spPr>
            <a:xfrm>
              <a:off x="4829775" y="3806650"/>
              <a:ext cx="62800" cy="59575"/>
            </a:xfrm>
            <a:custGeom>
              <a:avLst/>
              <a:gdLst/>
              <a:ahLst/>
              <a:cxnLst/>
              <a:rect l="l" t="t" r="r" b="b"/>
              <a:pathLst>
                <a:path w="2512" h="2383" extrusionOk="0">
                  <a:moveTo>
                    <a:pt x="529" y="1"/>
                  </a:moveTo>
                  <a:cubicBezTo>
                    <a:pt x="358" y="243"/>
                    <a:pt x="186" y="486"/>
                    <a:pt x="1" y="742"/>
                  </a:cubicBezTo>
                  <a:cubicBezTo>
                    <a:pt x="657" y="1299"/>
                    <a:pt x="1313" y="1841"/>
                    <a:pt x="1984" y="2383"/>
                  </a:cubicBezTo>
                  <a:cubicBezTo>
                    <a:pt x="2155" y="2126"/>
                    <a:pt x="2340" y="1869"/>
                    <a:pt x="2512" y="1613"/>
                  </a:cubicBezTo>
                  <a:cubicBezTo>
                    <a:pt x="1841" y="1085"/>
                    <a:pt x="1185" y="543"/>
                    <a:pt x="52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7467;p122">
              <a:extLst>
                <a:ext uri="{FF2B5EF4-FFF2-40B4-BE49-F238E27FC236}">
                  <a16:creationId xmlns:a16="http://schemas.microsoft.com/office/drawing/2014/main" id="{91937490-A887-3CC0-8E10-03FAB439423E}"/>
                </a:ext>
              </a:extLst>
            </p:cNvPr>
            <p:cNvSpPr/>
            <p:nvPr/>
          </p:nvSpPr>
          <p:spPr>
            <a:xfrm>
              <a:off x="3431425" y="4466775"/>
              <a:ext cx="39250" cy="72425"/>
            </a:xfrm>
            <a:custGeom>
              <a:avLst/>
              <a:gdLst/>
              <a:ahLst/>
              <a:cxnLst/>
              <a:rect l="l" t="t" r="r" b="b"/>
              <a:pathLst>
                <a:path w="1570" h="2897" extrusionOk="0">
                  <a:moveTo>
                    <a:pt x="471" y="1"/>
                  </a:moveTo>
                  <a:lnTo>
                    <a:pt x="457" y="86"/>
                  </a:lnTo>
                  <a:cubicBezTo>
                    <a:pt x="300" y="928"/>
                    <a:pt x="157" y="1784"/>
                    <a:pt x="15" y="2640"/>
                  </a:cubicBezTo>
                  <a:lnTo>
                    <a:pt x="0" y="2711"/>
                  </a:lnTo>
                  <a:lnTo>
                    <a:pt x="72" y="2725"/>
                  </a:lnTo>
                  <a:cubicBezTo>
                    <a:pt x="400" y="2782"/>
                    <a:pt x="742" y="2840"/>
                    <a:pt x="1070" y="2882"/>
                  </a:cubicBezTo>
                  <a:lnTo>
                    <a:pt x="1142" y="2897"/>
                  </a:lnTo>
                  <a:lnTo>
                    <a:pt x="1569" y="186"/>
                  </a:lnTo>
                  <a:lnTo>
                    <a:pt x="1498" y="172"/>
                  </a:lnTo>
                  <a:cubicBezTo>
                    <a:pt x="1170" y="129"/>
                    <a:pt x="856" y="72"/>
                    <a:pt x="542" y="15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7468;p122">
              <a:extLst>
                <a:ext uri="{FF2B5EF4-FFF2-40B4-BE49-F238E27FC236}">
                  <a16:creationId xmlns:a16="http://schemas.microsoft.com/office/drawing/2014/main" id="{63F4B1D1-CFF1-4FA9-1C5A-C47D7087C802}"/>
                </a:ext>
              </a:extLst>
            </p:cNvPr>
            <p:cNvSpPr/>
            <p:nvPr/>
          </p:nvSpPr>
          <p:spPr>
            <a:xfrm>
              <a:off x="3436425" y="4333750"/>
              <a:ext cx="38175" cy="72075"/>
            </a:xfrm>
            <a:custGeom>
              <a:avLst/>
              <a:gdLst/>
              <a:ahLst/>
              <a:cxnLst/>
              <a:rect l="l" t="t" r="r" b="b"/>
              <a:pathLst>
                <a:path w="1527" h="2883" extrusionOk="0">
                  <a:moveTo>
                    <a:pt x="485" y="1"/>
                  </a:moveTo>
                  <a:lnTo>
                    <a:pt x="0" y="2697"/>
                  </a:lnTo>
                  <a:lnTo>
                    <a:pt x="86" y="2711"/>
                  </a:lnTo>
                  <a:cubicBezTo>
                    <a:pt x="385" y="2768"/>
                    <a:pt x="699" y="2825"/>
                    <a:pt x="999" y="2868"/>
                  </a:cubicBezTo>
                  <a:lnTo>
                    <a:pt x="1070" y="2882"/>
                  </a:lnTo>
                  <a:lnTo>
                    <a:pt x="1526" y="172"/>
                  </a:lnTo>
                  <a:lnTo>
                    <a:pt x="1455" y="172"/>
                  </a:lnTo>
                  <a:cubicBezTo>
                    <a:pt x="1156" y="115"/>
                    <a:pt x="856" y="58"/>
                    <a:pt x="556" y="15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7469;p122">
              <a:extLst>
                <a:ext uri="{FF2B5EF4-FFF2-40B4-BE49-F238E27FC236}">
                  <a16:creationId xmlns:a16="http://schemas.microsoft.com/office/drawing/2014/main" id="{8FE6A8FE-E27B-69F6-88D6-A614D0AB9F10}"/>
                </a:ext>
              </a:extLst>
            </p:cNvPr>
            <p:cNvSpPr/>
            <p:nvPr/>
          </p:nvSpPr>
          <p:spPr>
            <a:xfrm>
              <a:off x="3095475" y="4094825"/>
              <a:ext cx="64575" cy="69925"/>
            </a:xfrm>
            <a:custGeom>
              <a:avLst/>
              <a:gdLst/>
              <a:ahLst/>
              <a:cxnLst/>
              <a:rect l="l" t="t" r="r" b="b"/>
              <a:pathLst>
                <a:path w="2583" h="2797" extrusionOk="0">
                  <a:moveTo>
                    <a:pt x="1783" y="0"/>
                  </a:moveTo>
                  <a:lnTo>
                    <a:pt x="1741" y="57"/>
                  </a:lnTo>
                  <a:cubicBezTo>
                    <a:pt x="1170" y="713"/>
                    <a:pt x="614" y="1369"/>
                    <a:pt x="57" y="2026"/>
                  </a:cubicBezTo>
                  <a:lnTo>
                    <a:pt x="0" y="2083"/>
                  </a:lnTo>
                  <a:lnTo>
                    <a:pt x="57" y="2140"/>
                  </a:lnTo>
                  <a:cubicBezTo>
                    <a:pt x="300" y="2340"/>
                    <a:pt x="542" y="2539"/>
                    <a:pt x="771" y="2739"/>
                  </a:cubicBezTo>
                  <a:lnTo>
                    <a:pt x="828" y="2796"/>
                  </a:lnTo>
                  <a:lnTo>
                    <a:pt x="2582" y="685"/>
                  </a:lnTo>
                  <a:lnTo>
                    <a:pt x="2525" y="628"/>
                  </a:lnTo>
                  <a:cubicBezTo>
                    <a:pt x="2297" y="442"/>
                    <a:pt x="2069" y="243"/>
                    <a:pt x="1841" y="57"/>
                  </a:cubicBezTo>
                  <a:lnTo>
                    <a:pt x="1783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7470;p122">
              <a:extLst>
                <a:ext uri="{FF2B5EF4-FFF2-40B4-BE49-F238E27FC236}">
                  <a16:creationId xmlns:a16="http://schemas.microsoft.com/office/drawing/2014/main" id="{084323FB-60E2-D18C-3F1D-E47CDCA2A994}"/>
                </a:ext>
              </a:extLst>
            </p:cNvPr>
            <p:cNvSpPr/>
            <p:nvPr/>
          </p:nvSpPr>
          <p:spPr>
            <a:xfrm>
              <a:off x="3054450" y="4239975"/>
              <a:ext cx="64950" cy="69900"/>
            </a:xfrm>
            <a:custGeom>
              <a:avLst/>
              <a:gdLst/>
              <a:ahLst/>
              <a:cxnLst/>
              <a:rect l="l" t="t" r="r" b="b"/>
              <a:pathLst>
                <a:path w="2598" h="2796" extrusionOk="0">
                  <a:moveTo>
                    <a:pt x="1784" y="0"/>
                  </a:moveTo>
                  <a:lnTo>
                    <a:pt x="1741" y="57"/>
                  </a:lnTo>
                  <a:cubicBezTo>
                    <a:pt x="1185" y="713"/>
                    <a:pt x="614" y="1384"/>
                    <a:pt x="58" y="2040"/>
                  </a:cubicBezTo>
                  <a:lnTo>
                    <a:pt x="1" y="2097"/>
                  </a:lnTo>
                  <a:lnTo>
                    <a:pt x="58" y="2140"/>
                  </a:lnTo>
                  <a:cubicBezTo>
                    <a:pt x="300" y="2340"/>
                    <a:pt x="543" y="2539"/>
                    <a:pt x="785" y="2739"/>
                  </a:cubicBezTo>
                  <a:lnTo>
                    <a:pt x="842" y="2796"/>
                  </a:lnTo>
                  <a:lnTo>
                    <a:pt x="2597" y="685"/>
                  </a:lnTo>
                  <a:lnTo>
                    <a:pt x="2540" y="642"/>
                  </a:lnTo>
                  <a:cubicBezTo>
                    <a:pt x="2298" y="442"/>
                    <a:pt x="2069" y="257"/>
                    <a:pt x="1841" y="57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7471;p122">
              <a:extLst>
                <a:ext uri="{FF2B5EF4-FFF2-40B4-BE49-F238E27FC236}">
                  <a16:creationId xmlns:a16="http://schemas.microsoft.com/office/drawing/2014/main" id="{680901BD-ACD6-5FF2-D4BC-53C35B627571}"/>
                </a:ext>
              </a:extLst>
            </p:cNvPr>
            <p:cNvSpPr/>
            <p:nvPr/>
          </p:nvSpPr>
          <p:spPr>
            <a:xfrm>
              <a:off x="2988825" y="4006375"/>
              <a:ext cx="64575" cy="69925"/>
            </a:xfrm>
            <a:custGeom>
              <a:avLst/>
              <a:gdLst/>
              <a:ahLst/>
              <a:cxnLst/>
              <a:rect l="l" t="t" r="r" b="b"/>
              <a:pathLst>
                <a:path w="2583" h="2797" extrusionOk="0">
                  <a:moveTo>
                    <a:pt x="1784" y="0"/>
                  </a:moveTo>
                  <a:lnTo>
                    <a:pt x="1" y="2097"/>
                  </a:lnTo>
                  <a:lnTo>
                    <a:pt x="58" y="2140"/>
                  </a:lnTo>
                  <a:cubicBezTo>
                    <a:pt x="301" y="2340"/>
                    <a:pt x="529" y="2539"/>
                    <a:pt x="771" y="2739"/>
                  </a:cubicBezTo>
                  <a:lnTo>
                    <a:pt x="828" y="2796"/>
                  </a:lnTo>
                  <a:lnTo>
                    <a:pt x="2583" y="685"/>
                  </a:lnTo>
                  <a:lnTo>
                    <a:pt x="2526" y="642"/>
                  </a:lnTo>
                  <a:cubicBezTo>
                    <a:pt x="2298" y="442"/>
                    <a:pt x="2069" y="257"/>
                    <a:pt x="1841" y="57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7472;p122">
              <a:extLst>
                <a:ext uri="{FF2B5EF4-FFF2-40B4-BE49-F238E27FC236}">
                  <a16:creationId xmlns:a16="http://schemas.microsoft.com/office/drawing/2014/main" id="{A482301B-934B-B1F6-8312-03EB84E7377A}"/>
                </a:ext>
              </a:extLst>
            </p:cNvPr>
            <p:cNvSpPr/>
            <p:nvPr/>
          </p:nvSpPr>
          <p:spPr>
            <a:xfrm>
              <a:off x="3191050" y="4313425"/>
              <a:ext cx="56025" cy="71700"/>
            </a:xfrm>
            <a:custGeom>
              <a:avLst/>
              <a:gdLst/>
              <a:ahLst/>
              <a:cxnLst/>
              <a:rect l="l" t="t" r="r" b="b"/>
              <a:pathLst>
                <a:path w="2241" h="2868" extrusionOk="0">
                  <a:moveTo>
                    <a:pt x="1413" y="1"/>
                  </a:moveTo>
                  <a:lnTo>
                    <a:pt x="0" y="2354"/>
                  </a:lnTo>
                  <a:lnTo>
                    <a:pt x="72" y="2383"/>
                  </a:lnTo>
                  <a:cubicBezTo>
                    <a:pt x="314" y="2540"/>
                    <a:pt x="557" y="2683"/>
                    <a:pt x="799" y="2825"/>
                  </a:cubicBezTo>
                  <a:lnTo>
                    <a:pt x="856" y="2868"/>
                  </a:lnTo>
                  <a:lnTo>
                    <a:pt x="2240" y="486"/>
                  </a:lnTo>
                  <a:lnTo>
                    <a:pt x="2169" y="457"/>
                  </a:lnTo>
                  <a:cubicBezTo>
                    <a:pt x="1941" y="314"/>
                    <a:pt x="1712" y="172"/>
                    <a:pt x="1470" y="29"/>
                  </a:cubicBezTo>
                  <a:lnTo>
                    <a:pt x="14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7473;p122">
              <a:extLst>
                <a:ext uri="{FF2B5EF4-FFF2-40B4-BE49-F238E27FC236}">
                  <a16:creationId xmlns:a16="http://schemas.microsoft.com/office/drawing/2014/main" id="{1B5D9A54-3222-DA0A-7FF2-DDF4BC7FEB5E}"/>
                </a:ext>
              </a:extLst>
            </p:cNvPr>
            <p:cNvSpPr/>
            <p:nvPr/>
          </p:nvSpPr>
          <p:spPr>
            <a:xfrm>
              <a:off x="3314450" y="4166150"/>
              <a:ext cx="47450" cy="73125"/>
            </a:xfrm>
            <a:custGeom>
              <a:avLst/>
              <a:gdLst/>
              <a:ahLst/>
              <a:cxnLst/>
              <a:rect l="l" t="t" r="r" b="b"/>
              <a:pathLst>
                <a:path w="1898" h="2925" extrusionOk="0">
                  <a:moveTo>
                    <a:pt x="985" y="0"/>
                  </a:moveTo>
                  <a:lnTo>
                    <a:pt x="0" y="2568"/>
                  </a:lnTo>
                  <a:lnTo>
                    <a:pt x="72" y="2596"/>
                  </a:lnTo>
                  <a:cubicBezTo>
                    <a:pt x="343" y="2696"/>
                    <a:pt x="599" y="2796"/>
                    <a:pt x="870" y="2896"/>
                  </a:cubicBezTo>
                  <a:lnTo>
                    <a:pt x="942" y="2924"/>
                  </a:lnTo>
                  <a:lnTo>
                    <a:pt x="1898" y="357"/>
                  </a:lnTo>
                  <a:lnTo>
                    <a:pt x="1826" y="328"/>
                  </a:lnTo>
                  <a:cubicBezTo>
                    <a:pt x="1569" y="228"/>
                    <a:pt x="1313" y="128"/>
                    <a:pt x="1056" y="29"/>
                  </a:cubicBezTo>
                  <a:lnTo>
                    <a:pt x="985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7474;p122">
              <a:extLst>
                <a:ext uri="{FF2B5EF4-FFF2-40B4-BE49-F238E27FC236}">
                  <a16:creationId xmlns:a16="http://schemas.microsoft.com/office/drawing/2014/main" id="{88B65B66-8FDA-972B-52FE-F632B4493721}"/>
                </a:ext>
              </a:extLst>
            </p:cNvPr>
            <p:cNvSpPr/>
            <p:nvPr/>
          </p:nvSpPr>
          <p:spPr>
            <a:xfrm>
              <a:off x="4250975" y="4269575"/>
              <a:ext cx="47800" cy="73825"/>
            </a:xfrm>
            <a:custGeom>
              <a:avLst/>
              <a:gdLst/>
              <a:ahLst/>
              <a:cxnLst/>
              <a:rect l="l" t="t" r="r" b="b"/>
              <a:pathLst>
                <a:path w="1912" h="2953" extrusionOk="0">
                  <a:moveTo>
                    <a:pt x="1027" y="0"/>
                  </a:moveTo>
                  <a:lnTo>
                    <a:pt x="956" y="29"/>
                  </a:lnTo>
                  <a:cubicBezTo>
                    <a:pt x="656" y="128"/>
                    <a:pt x="371" y="228"/>
                    <a:pt x="71" y="328"/>
                  </a:cubicBezTo>
                  <a:lnTo>
                    <a:pt x="0" y="357"/>
                  </a:lnTo>
                  <a:lnTo>
                    <a:pt x="14" y="428"/>
                  </a:lnTo>
                  <a:cubicBezTo>
                    <a:pt x="285" y="1241"/>
                    <a:pt x="557" y="2068"/>
                    <a:pt x="828" y="2882"/>
                  </a:cubicBezTo>
                  <a:lnTo>
                    <a:pt x="856" y="2953"/>
                  </a:lnTo>
                  <a:lnTo>
                    <a:pt x="927" y="2939"/>
                  </a:lnTo>
                  <a:cubicBezTo>
                    <a:pt x="1227" y="2825"/>
                    <a:pt x="1541" y="2725"/>
                    <a:pt x="1840" y="2625"/>
                  </a:cubicBezTo>
                  <a:lnTo>
                    <a:pt x="1912" y="2596"/>
                  </a:lnTo>
                  <a:lnTo>
                    <a:pt x="1897" y="2525"/>
                  </a:lnTo>
                  <a:cubicBezTo>
                    <a:pt x="1612" y="1712"/>
                    <a:pt x="1327" y="884"/>
                    <a:pt x="1056" y="71"/>
                  </a:cubicBezTo>
                  <a:lnTo>
                    <a:pt x="1027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7475;p122">
              <a:extLst>
                <a:ext uri="{FF2B5EF4-FFF2-40B4-BE49-F238E27FC236}">
                  <a16:creationId xmlns:a16="http://schemas.microsoft.com/office/drawing/2014/main" id="{65639D61-F820-03E9-94B2-B008CFF0DBAF}"/>
                </a:ext>
              </a:extLst>
            </p:cNvPr>
            <p:cNvSpPr/>
            <p:nvPr/>
          </p:nvSpPr>
          <p:spPr>
            <a:xfrm>
              <a:off x="4157175" y="4185400"/>
              <a:ext cx="54225" cy="74925"/>
            </a:xfrm>
            <a:custGeom>
              <a:avLst/>
              <a:gdLst/>
              <a:ahLst/>
              <a:cxnLst/>
              <a:rect l="l" t="t" r="r" b="b"/>
              <a:pathLst>
                <a:path w="2169" h="2997" extrusionOk="0">
                  <a:moveTo>
                    <a:pt x="1156" y="0"/>
                  </a:moveTo>
                  <a:lnTo>
                    <a:pt x="1085" y="29"/>
                  </a:lnTo>
                  <a:cubicBezTo>
                    <a:pt x="756" y="157"/>
                    <a:pt x="414" y="286"/>
                    <a:pt x="72" y="414"/>
                  </a:cubicBezTo>
                  <a:lnTo>
                    <a:pt x="0" y="443"/>
                  </a:lnTo>
                  <a:lnTo>
                    <a:pt x="29" y="514"/>
                  </a:lnTo>
                  <a:cubicBezTo>
                    <a:pt x="343" y="1313"/>
                    <a:pt x="642" y="2126"/>
                    <a:pt x="956" y="2925"/>
                  </a:cubicBezTo>
                  <a:lnTo>
                    <a:pt x="985" y="2996"/>
                  </a:lnTo>
                  <a:lnTo>
                    <a:pt x="1056" y="2982"/>
                  </a:lnTo>
                  <a:cubicBezTo>
                    <a:pt x="1398" y="2839"/>
                    <a:pt x="1755" y="2711"/>
                    <a:pt x="2097" y="2582"/>
                  </a:cubicBezTo>
                  <a:lnTo>
                    <a:pt x="2169" y="2554"/>
                  </a:lnTo>
                  <a:lnTo>
                    <a:pt x="2140" y="2483"/>
                  </a:lnTo>
                  <a:cubicBezTo>
                    <a:pt x="1812" y="1669"/>
                    <a:pt x="1498" y="871"/>
                    <a:pt x="1184" y="72"/>
                  </a:cubicBezTo>
                  <a:lnTo>
                    <a:pt x="1156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7476;p122">
              <a:extLst>
                <a:ext uri="{FF2B5EF4-FFF2-40B4-BE49-F238E27FC236}">
                  <a16:creationId xmlns:a16="http://schemas.microsoft.com/office/drawing/2014/main" id="{10B8AAD7-DE03-F756-BAB5-53D823785753}"/>
                </a:ext>
              </a:extLst>
            </p:cNvPr>
            <p:cNvSpPr/>
            <p:nvPr/>
          </p:nvSpPr>
          <p:spPr>
            <a:xfrm>
              <a:off x="4415375" y="4242100"/>
              <a:ext cx="46025" cy="74200"/>
            </a:xfrm>
            <a:custGeom>
              <a:avLst/>
              <a:gdLst/>
              <a:ahLst/>
              <a:cxnLst/>
              <a:rect l="l" t="t" r="r" b="b"/>
              <a:pathLst>
                <a:path w="1841" h="2968" extrusionOk="0">
                  <a:moveTo>
                    <a:pt x="913" y="1"/>
                  </a:moveTo>
                  <a:lnTo>
                    <a:pt x="842" y="29"/>
                  </a:lnTo>
                  <a:cubicBezTo>
                    <a:pt x="585" y="143"/>
                    <a:pt x="329" y="243"/>
                    <a:pt x="58" y="357"/>
                  </a:cubicBezTo>
                  <a:lnTo>
                    <a:pt x="1" y="386"/>
                  </a:lnTo>
                  <a:lnTo>
                    <a:pt x="15" y="443"/>
                  </a:lnTo>
                  <a:cubicBezTo>
                    <a:pt x="300" y="1256"/>
                    <a:pt x="571" y="2083"/>
                    <a:pt x="856" y="2896"/>
                  </a:cubicBezTo>
                  <a:lnTo>
                    <a:pt x="885" y="2968"/>
                  </a:lnTo>
                  <a:lnTo>
                    <a:pt x="956" y="2939"/>
                  </a:lnTo>
                  <a:cubicBezTo>
                    <a:pt x="1227" y="2825"/>
                    <a:pt x="1498" y="2711"/>
                    <a:pt x="1769" y="2597"/>
                  </a:cubicBezTo>
                  <a:lnTo>
                    <a:pt x="1841" y="2568"/>
                  </a:lnTo>
                  <a:lnTo>
                    <a:pt x="1812" y="2511"/>
                  </a:lnTo>
                  <a:cubicBezTo>
                    <a:pt x="1513" y="1698"/>
                    <a:pt x="1227" y="885"/>
                    <a:pt x="942" y="72"/>
                  </a:cubicBezTo>
                  <a:lnTo>
                    <a:pt x="9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7477;p122">
              <a:extLst>
                <a:ext uri="{FF2B5EF4-FFF2-40B4-BE49-F238E27FC236}">
                  <a16:creationId xmlns:a16="http://schemas.microsoft.com/office/drawing/2014/main" id="{E087FE1A-2F36-588C-B9B5-8A0DEFAAD4E3}"/>
                </a:ext>
              </a:extLst>
            </p:cNvPr>
            <p:cNvSpPr/>
            <p:nvPr/>
          </p:nvSpPr>
          <p:spPr>
            <a:xfrm>
              <a:off x="2371500" y="1373000"/>
              <a:ext cx="2788900" cy="2788875"/>
            </a:xfrm>
            <a:custGeom>
              <a:avLst/>
              <a:gdLst/>
              <a:ahLst/>
              <a:cxnLst/>
              <a:rect l="l" t="t" r="r" b="b"/>
              <a:pathLst>
                <a:path w="111556" h="111555" extrusionOk="0">
                  <a:moveTo>
                    <a:pt x="55778" y="0"/>
                  </a:moveTo>
                  <a:cubicBezTo>
                    <a:pt x="24965" y="0"/>
                    <a:pt x="1" y="24979"/>
                    <a:pt x="1" y="55778"/>
                  </a:cubicBezTo>
                  <a:cubicBezTo>
                    <a:pt x="1" y="86591"/>
                    <a:pt x="24965" y="111555"/>
                    <a:pt x="55778" y="111555"/>
                  </a:cubicBezTo>
                  <a:cubicBezTo>
                    <a:pt x="86577" y="111555"/>
                    <a:pt x="111556" y="86591"/>
                    <a:pt x="111556" y="55778"/>
                  </a:cubicBezTo>
                  <a:cubicBezTo>
                    <a:pt x="111556" y="24979"/>
                    <a:pt x="86577" y="0"/>
                    <a:pt x="557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7478;p122">
              <a:extLst>
                <a:ext uri="{FF2B5EF4-FFF2-40B4-BE49-F238E27FC236}">
                  <a16:creationId xmlns:a16="http://schemas.microsoft.com/office/drawing/2014/main" id="{3C1FDE79-3FB9-F098-C7F5-F91395585732}"/>
                </a:ext>
              </a:extLst>
            </p:cNvPr>
            <p:cNvSpPr/>
            <p:nvPr/>
          </p:nvSpPr>
          <p:spPr>
            <a:xfrm>
              <a:off x="2407525" y="1409000"/>
              <a:ext cx="2716500" cy="2716875"/>
            </a:xfrm>
            <a:custGeom>
              <a:avLst/>
              <a:gdLst/>
              <a:ahLst/>
              <a:cxnLst/>
              <a:rect l="l" t="t" r="r" b="b"/>
              <a:pathLst>
                <a:path w="108660" h="108675" extrusionOk="0">
                  <a:moveTo>
                    <a:pt x="54337" y="1"/>
                  </a:moveTo>
                  <a:cubicBezTo>
                    <a:pt x="24323" y="1"/>
                    <a:pt x="0" y="24338"/>
                    <a:pt x="0" y="54338"/>
                  </a:cubicBezTo>
                  <a:cubicBezTo>
                    <a:pt x="0" y="84352"/>
                    <a:pt x="24323" y="108674"/>
                    <a:pt x="54337" y="108674"/>
                  </a:cubicBezTo>
                  <a:cubicBezTo>
                    <a:pt x="84337" y="108674"/>
                    <a:pt x="108660" y="84352"/>
                    <a:pt x="108660" y="54338"/>
                  </a:cubicBezTo>
                  <a:cubicBezTo>
                    <a:pt x="108660" y="24338"/>
                    <a:pt x="84337" y="1"/>
                    <a:pt x="5433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7479;p122">
              <a:extLst>
                <a:ext uri="{FF2B5EF4-FFF2-40B4-BE49-F238E27FC236}">
                  <a16:creationId xmlns:a16="http://schemas.microsoft.com/office/drawing/2014/main" id="{50E14F46-00A3-AD1C-1762-1C3A15421B8E}"/>
                </a:ext>
              </a:extLst>
            </p:cNvPr>
            <p:cNvSpPr/>
            <p:nvPr/>
          </p:nvSpPr>
          <p:spPr>
            <a:xfrm>
              <a:off x="1753450" y="1972500"/>
              <a:ext cx="449625" cy="657225"/>
            </a:xfrm>
            <a:custGeom>
              <a:avLst/>
              <a:gdLst/>
              <a:ahLst/>
              <a:cxnLst/>
              <a:rect l="l" t="t" r="r" b="b"/>
              <a:pathLst>
                <a:path w="17985" h="26289" extrusionOk="0">
                  <a:moveTo>
                    <a:pt x="15965" y="1"/>
                  </a:moveTo>
                  <a:cubicBezTo>
                    <a:pt x="15063" y="1"/>
                    <a:pt x="14081" y="583"/>
                    <a:pt x="13610" y="2154"/>
                  </a:cubicBezTo>
                  <a:cubicBezTo>
                    <a:pt x="13610" y="2154"/>
                    <a:pt x="13020" y="1863"/>
                    <a:pt x="12289" y="1863"/>
                  </a:cubicBezTo>
                  <a:cubicBezTo>
                    <a:pt x="11592" y="1863"/>
                    <a:pt x="10765" y="2129"/>
                    <a:pt x="10200" y="3167"/>
                  </a:cubicBezTo>
                  <a:cubicBezTo>
                    <a:pt x="10200" y="3167"/>
                    <a:pt x="9492" y="2763"/>
                    <a:pt x="8507" y="2763"/>
                  </a:cubicBezTo>
                  <a:cubicBezTo>
                    <a:pt x="7825" y="2763"/>
                    <a:pt x="7011" y="2956"/>
                    <a:pt x="6206" y="3609"/>
                  </a:cubicBezTo>
                  <a:cubicBezTo>
                    <a:pt x="4237" y="5207"/>
                    <a:pt x="4780" y="7917"/>
                    <a:pt x="4780" y="7917"/>
                  </a:cubicBezTo>
                  <a:cubicBezTo>
                    <a:pt x="4780" y="7917"/>
                    <a:pt x="4399" y="7788"/>
                    <a:pt x="3860" y="7788"/>
                  </a:cubicBezTo>
                  <a:cubicBezTo>
                    <a:pt x="3120" y="7788"/>
                    <a:pt x="2081" y="8032"/>
                    <a:pt x="1313" y="9187"/>
                  </a:cubicBezTo>
                  <a:cubicBezTo>
                    <a:pt x="1" y="11170"/>
                    <a:pt x="1199" y="13124"/>
                    <a:pt x="2255" y="13595"/>
                  </a:cubicBezTo>
                  <a:cubicBezTo>
                    <a:pt x="2255" y="13595"/>
                    <a:pt x="429" y="16805"/>
                    <a:pt x="3182" y="19258"/>
                  </a:cubicBezTo>
                  <a:cubicBezTo>
                    <a:pt x="3182" y="19258"/>
                    <a:pt x="2269" y="21341"/>
                    <a:pt x="4023" y="22782"/>
                  </a:cubicBezTo>
                  <a:cubicBezTo>
                    <a:pt x="4023" y="22782"/>
                    <a:pt x="2740" y="23766"/>
                    <a:pt x="3125" y="25050"/>
                  </a:cubicBezTo>
                  <a:cubicBezTo>
                    <a:pt x="3359" y="25794"/>
                    <a:pt x="4029" y="26289"/>
                    <a:pt x="4800" y="26289"/>
                  </a:cubicBezTo>
                  <a:cubicBezTo>
                    <a:pt x="5344" y="26289"/>
                    <a:pt x="5937" y="26042"/>
                    <a:pt x="6463" y="25464"/>
                  </a:cubicBezTo>
                  <a:cubicBezTo>
                    <a:pt x="7732" y="24051"/>
                    <a:pt x="7633" y="21855"/>
                    <a:pt x="7633" y="21855"/>
                  </a:cubicBezTo>
                  <a:cubicBezTo>
                    <a:pt x="7633" y="21855"/>
                    <a:pt x="9673" y="21569"/>
                    <a:pt x="11014" y="19201"/>
                  </a:cubicBezTo>
                  <a:cubicBezTo>
                    <a:pt x="12354" y="16819"/>
                    <a:pt x="11270" y="14936"/>
                    <a:pt x="11270" y="14936"/>
                  </a:cubicBezTo>
                  <a:cubicBezTo>
                    <a:pt x="11270" y="14936"/>
                    <a:pt x="13011" y="14850"/>
                    <a:pt x="13924" y="12953"/>
                  </a:cubicBezTo>
                  <a:cubicBezTo>
                    <a:pt x="14822" y="11056"/>
                    <a:pt x="13453" y="9815"/>
                    <a:pt x="13453" y="9815"/>
                  </a:cubicBezTo>
                  <a:cubicBezTo>
                    <a:pt x="13453" y="9815"/>
                    <a:pt x="15407" y="9572"/>
                    <a:pt x="16506" y="7618"/>
                  </a:cubicBezTo>
                  <a:cubicBezTo>
                    <a:pt x="17618" y="5663"/>
                    <a:pt x="16192" y="4123"/>
                    <a:pt x="16192" y="4123"/>
                  </a:cubicBezTo>
                  <a:cubicBezTo>
                    <a:pt x="16192" y="4123"/>
                    <a:pt x="17633" y="3552"/>
                    <a:pt x="17861" y="1769"/>
                  </a:cubicBezTo>
                  <a:cubicBezTo>
                    <a:pt x="17984" y="812"/>
                    <a:pt x="17030" y="1"/>
                    <a:pt x="159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7480;p122">
              <a:extLst>
                <a:ext uri="{FF2B5EF4-FFF2-40B4-BE49-F238E27FC236}">
                  <a16:creationId xmlns:a16="http://schemas.microsoft.com/office/drawing/2014/main" id="{F0C74AAB-6F2F-DD69-3DD3-FDD77BD2D06D}"/>
                </a:ext>
              </a:extLst>
            </p:cNvPr>
            <p:cNvSpPr/>
            <p:nvPr/>
          </p:nvSpPr>
          <p:spPr>
            <a:xfrm>
              <a:off x="4741775" y="4133650"/>
              <a:ext cx="616825" cy="494825"/>
            </a:xfrm>
            <a:custGeom>
              <a:avLst/>
              <a:gdLst/>
              <a:ahLst/>
              <a:cxnLst/>
              <a:rect l="l" t="t" r="r" b="b"/>
              <a:pathLst>
                <a:path w="24673" h="19793" extrusionOk="0">
                  <a:moveTo>
                    <a:pt x="22668" y="1"/>
                  </a:moveTo>
                  <a:cubicBezTo>
                    <a:pt x="22373" y="1"/>
                    <a:pt x="22052" y="59"/>
                    <a:pt x="21709" y="187"/>
                  </a:cubicBezTo>
                  <a:cubicBezTo>
                    <a:pt x="19926" y="858"/>
                    <a:pt x="19013" y="2841"/>
                    <a:pt x="19013" y="2841"/>
                  </a:cubicBezTo>
                  <a:cubicBezTo>
                    <a:pt x="19013" y="2841"/>
                    <a:pt x="18576" y="2690"/>
                    <a:pt x="17872" y="2690"/>
                  </a:cubicBezTo>
                  <a:cubicBezTo>
                    <a:pt x="17094" y="2690"/>
                    <a:pt x="15989" y="2875"/>
                    <a:pt x="14791" y="3654"/>
                  </a:cubicBezTo>
                  <a:cubicBezTo>
                    <a:pt x="12508" y="5152"/>
                    <a:pt x="12608" y="7320"/>
                    <a:pt x="12608" y="7320"/>
                  </a:cubicBezTo>
                  <a:cubicBezTo>
                    <a:pt x="12608" y="7320"/>
                    <a:pt x="12161" y="7115"/>
                    <a:pt x="11490" y="7115"/>
                  </a:cubicBezTo>
                  <a:cubicBezTo>
                    <a:pt x="10897" y="7115"/>
                    <a:pt x="10130" y="7275"/>
                    <a:pt x="9341" y="7876"/>
                  </a:cubicBezTo>
                  <a:cubicBezTo>
                    <a:pt x="7672" y="9146"/>
                    <a:pt x="8314" y="10872"/>
                    <a:pt x="8314" y="10872"/>
                  </a:cubicBezTo>
                  <a:cubicBezTo>
                    <a:pt x="8314" y="10872"/>
                    <a:pt x="7812" y="10689"/>
                    <a:pt x="7064" y="10689"/>
                  </a:cubicBezTo>
                  <a:cubicBezTo>
                    <a:pt x="6380" y="10689"/>
                    <a:pt x="5490" y="10842"/>
                    <a:pt x="4591" y="11428"/>
                  </a:cubicBezTo>
                  <a:cubicBezTo>
                    <a:pt x="2708" y="12655"/>
                    <a:pt x="3278" y="14667"/>
                    <a:pt x="3278" y="14667"/>
                  </a:cubicBezTo>
                  <a:cubicBezTo>
                    <a:pt x="3278" y="14667"/>
                    <a:pt x="3237" y="14663"/>
                    <a:pt x="3164" y="14663"/>
                  </a:cubicBezTo>
                  <a:cubicBezTo>
                    <a:pt x="2787" y="14663"/>
                    <a:pt x="1559" y="14763"/>
                    <a:pt x="711" y="15993"/>
                  </a:cubicBezTo>
                  <a:cubicBezTo>
                    <a:pt x="0" y="17034"/>
                    <a:pt x="1009" y="18670"/>
                    <a:pt x="2530" y="18670"/>
                  </a:cubicBezTo>
                  <a:cubicBezTo>
                    <a:pt x="3179" y="18670"/>
                    <a:pt x="3920" y="18373"/>
                    <a:pt x="4662" y="17605"/>
                  </a:cubicBezTo>
                  <a:cubicBezTo>
                    <a:pt x="4662" y="17605"/>
                    <a:pt x="5503" y="18743"/>
                    <a:pt x="6765" y="18743"/>
                  </a:cubicBezTo>
                  <a:cubicBezTo>
                    <a:pt x="7187" y="18743"/>
                    <a:pt x="7657" y="18616"/>
                    <a:pt x="8157" y="18276"/>
                  </a:cubicBezTo>
                  <a:cubicBezTo>
                    <a:pt x="8157" y="18276"/>
                    <a:pt x="9143" y="19793"/>
                    <a:pt x="11075" y="19793"/>
                  </a:cubicBezTo>
                  <a:cubicBezTo>
                    <a:pt x="11335" y="19793"/>
                    <a:pt x="11614" y="19765"/>
                    <a:pt x="11909" y="19702"/>
                  </a:cubicBezTo>
                  <a:cubicBezTo>
                    <a:pt x="14391" y="19189"/>
                    <a:pt x="15161" y="16550"/>
                    <a:pt x="15161" y="16550"/>
                  </a:cubicBezTo>
                  <a:cubicBezTo>
                    <a:pt x="15161" y="16550"/>
                    <a:pt x="16010" y="17429"/>
                    <a:pt x="17288" y="17429"/>
                  </a:cubicBezTo>
                  <a:cubicBezTo>
                    <a:pt x="17747" y="17429"/>
                    <a:pt x="18262" y="17316"/>
                    <a:pt x="18813" y="17006"/>
                  </a:cubicBezTo>
                  <a:cubicBezTo>
                    <a:pt x="20896" y="15836"/>
                    <a:pt x="20739" y="13554"/>
                    <a:pt x="20012" y="12655"/>
                  </a:cubicBezTo>
                  <a:cubicBezTo>
                    <a:pt x="20012" y="12655"/>
                    <a:pt x="23093" y="10644"/>
                    <a:pt x="21781" y="7192"/>
                  </a:cubicBezTo>
                  <a:cubicBezTo>
                    <a:pt x="21781" y="7192"/>
                    <a:pt x="23549" y="5765"/>
                    <a:pt x="22637" y="3682"/>
                  </a:cubicBezTo>
                  <a:cubicBezTo>
                    <a:pt x="22637" y="3682"/>
                    <a:pt x="24248" y="3383"/>
                    <a:pt x="24477" y="2085"/>
                  </a:cubicBezTo>
                  <a:cubicBezTo>
                    <a:pt x="24673" y="1024"/>
                    <a:pt x="23909" y="1"/>
                    <a:pt x="22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7481;p122">
              <a:extLst>
                <a:ext uri="{FF2B5EF4-FFF2-40B4-BE49-F238E27FC236}">
                  <a16:creationId xmlns:a16="http://schemas.microsoft.com/office/drawing/2014/main" id="{8FEF332B-8058-96D8-725A-6BB0711D2D25}"/>
                </a:ext>
              </a:extLst>
            </p:cNvPr>
            <p:cNvSpPr/>
            <p:nvPr/>
          </p:nvSpPr>
          <p:spPr>
            <a:xfrm>
              <a:off x="2318375" y="1248000"/>
              <a:ext cx="368175" cy="324150"/>
            </a:xfrm>
            <a:custGeom>
              <a:avLst/>
              <a:gdLst/>
              <a:ahLst/>
              <a:cxnLst/>
              <a:rect l="l" t="t" r="r" b="b"/>
              <a:pathLst>
                <a:path w="14727" h="12966" extrusionOk="0">
                  <a:moveTo>
                    <a:pt x="10759" y="0"/>
                  </a:moveTo>
                  <a:cubicBezTo>
                    <a:pt x="10307" y="0"/>
                    <a:pt x="9763" y="232"/>
                    <a:pt x="9144" y="920"/>
                  </a:cubicBezTo>
                  <a:cubicBezTo>
                    <a:pt x="9144" y="920"/>
                    <a:pt x="8754" y="326"/>
                    <a:pt x="7918" y="326"/>
                  </a:cubicBezTo>
                  <a:cubicBezTo>
                    <a:pt x="7694" y="326"/>
                    <a:pt x="7437" y="369"/>
                    <a:pt x="7147" y="478"/>
                  </a:cubicBezTo>
                  <a:cubicBezTo>
                    <a:pt x="6077" y="892"/>
                    <a:pt x="5906" y="1805"/>
                    <a:pt x="6034" y="2475"/>
                  </a:cubicBezTo>
                  <a:cubicBezTo>
                    <a:pt x="6034" y="2475"/>
                    <a:pt x="5652" y="2345"/>
                    <a:pt x="5114" y="2345"/>
                  </a:cubicBezTo>
                  <a:cubicBezTo>
                    <a:pt x="4499" y="2345"/>
                    <a:pt x="3680" y="2515"/>
                    <a:pt x="2996" y="3245"/>
                  </a:cubicBezTo>
                  <a:cubicBezTo>
                    <a:pt x="1726" y="4601"/>
                    <a:pt x="2111" y="6498"/>
                    <a:pt x="2967" y="7425"/>
                  </a:cubicBezTo>
                  <a:cubicBezTo>
                    <a:pt x="2967" y="7425"/>
                    <a:pt x="970" y="8138"/>
                    <a:pt x="1840" y="10350"/>
                  </a:cubicBezTo>
                  <a:cubicBezTo>
                    <a:pt x="1840" y="10350"/>
                    <a:pt x="0" y="11748"/>
                    <a:pt x="942" y="12760"/>
                  </a:cubicBezTo>
                  <a:cubicBezTo>
                    <a:pt x="1074" y="12903"/>
                    <a:pt x="1240" y="12965"/>
                    <a:pt x="1428" y="12965"/>
                  </a:cubicBezTo>
                  <a:cubicBezTo>
                    <a:pt x="2497" y="12965"/>
                    <a:pt x="4267" y="10961"/>
                    <a:pt x="4437" y="10464"/>
                  </a:cubicBezTo>
                  <a:cubicBezTo>
                    <a:pt x="4437" y="10464"/>
                    <a:pt x="7518" y="10392"/>
                    <a:pt x="7960" y="8039"/>
                  </a:cubicBezTo>
                  <a:cubicBezTo>
                    <a:pt x="7960" y="8039"/>
                    <a:pt x="10756" y="7439"/>
                    <a:pt x="10927" y="4729"/>
                  </a:cubicBezTo>
                  <a:cubicBezTo>
                    <a:pt x="10927" y="4729"/>
                    <a:pt x="13766" y="3759"/>
                    <a:pt x="14394" y="1648"/>
                  </a:cubicBezTo>
                  <a:cubicBezTo>
                    <a:pt x="14727" y="553"/>
                    <a:pt x="14319" y="141"/>
                    <a:pt x="13755" y="141"/>
                  </a:cubicBezTo>
                  <a:cubicBezTo>
                    <a:pt x="13230" y="141"/>
                    <a:pt x="12569" y="497"/>
                    <a:pt x="12240" y="992"/>
                  </a:cubicBezTo>
                  <a:cubicBezTo>
                    <a:pt x="12240" y="992"/>
                    <a:pt x="11695" y="0"/>
                    <a:pt x="107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7482;p122">
              <a:extLst>
                <a:ext uri="{FF2B5EF4-FFF2-40B4-BE49-F238E27FC236}">
                  <a16:creationId xmlns:a16="http://schemas.microsoft.com/office/drawing/2014/main" id="{3BE17357-9B80-0AD2-FEF6-80D51AA43E27}"/>
                </a:ext>
              </a:extLst>
            </p:cNvPr>
            <p:cNvSpPr/>
            <p:nvPr/>
          </p:nvSpPr>
          <p:spPr>
            <a:xfrm>
              <a:off x="5616175" y="3008500"/>
              <a:ext cx="234325" cy="446875"/>
            </a:xfrm>
            <a:custGeom>
              <a:avLst/>
              <a:gdLst/>
              <a:ahLst/>
              <a:cxnLst/>
              <a:rect l="l" t="t" r="r" b="b"/>
              <a:pathLst>
                <a:path w="9373" h="17875" extrusionOk="0">
                  <a:moveTo>
                    <a:pt x="5198" y="0"/>
                  </a:moveTo>
                  <a:cubicBezTo>
                    <a:pt x="4021" y="0"/>
                    <a:pt x="3629" y="3332"/>
                    <a:pt x="3780" y="3910"/>
                  </a:cubicBezTo>
                  <a:cubicBezTo>
                    <a:pt x="3780" y="3910"/>
                    <a:pt x="1312" y="5736"/>
                    <a:pt x="2297" y="7918"/>
                  </a:cubicBezTo>
                  <a:cubicBezTo>
                    <a:pt x="2297" y="7918"/>
                    <a:pt x="342" y="10015"/>
                    <a:pt x="1755" y="12326"/>
                  </a:cubicBezTo>
                  <a:cubicBezTo>
                    <a:pt x="1755" y="12326"/>
                    <a:pt x="0" y="14737"/>
                    <a:pt x="685" y="16848"/>
                  </a:cubicBezTo>
                  <a:cubicBezTo>
                    <a:pt x="933" y="17591"/>
                    <a:pt x="1277" y="17874"/>
                    <a:pt x="1617" y="17874"/>
                  </a:cubicBezTo>
                  <a:cubicBezTo>
                    <a:pt x="2237" y="17874"/>
                    <a:pt x="2843" y="16936"/>
                    <a:pt x="2825" y="16135"/>
                  </a:cubicBezTo>
                  <a:lnTo>
                    <a:pt x="2825" y="16135"/>
                  </a:lnTo>
                  <a:cubicBezTo>
                    <a:pt x="2825" y="16135"/>
                    <a:pt x="3256" y="16346"/>
                    <a:pt x="3769" y="16346"/>
                  </a:cubicBezTo>
                  <a:cubicBezTo>
                    <a:pt x="4425" y="16346"/>
                    <a:pt x="5214" y="16000"/>
                    <a:pt x="5407" y="14423"/>
                  </a:cubicBezTo>
                  <a:cubicBezTo>
                    <a:pt x="5407" y="14423"/>
                    <a:pt x="5585" y="14492"/>
                    <a:pt x="5852" y="14492"/>
                  </a:cubicBezTo>
                  <a:cubicBezTo>
                    <a:pt x="6238" y="14492"/>
                    <a:pt x="6809" y="14347"/>
                    <a:pt x="7290" y="13639"/>
                  </a:cubicBezTo>
                  <a:cubicBezTo>
                    <a:pt x="7946" y="12683"/>
                    <a:pt x="7561" y="11841"/>
                    <a:pt x="7061" y="11370"/>
                  </a:cubicBezTo>
                  <a:cubicBezTo>
                    <a:pt x="7061" y="11370"/>
                    <a:pt x="8845" y="10843"/>
                    <a:pt x="9116" y="9002"/>
                  </a:cubicBezTo>
                  <a:cubicBezTo>
                    <a:pt x="9372" y="7148"/>
                    <a:pt x="7974" y="5821"/>
                    <a:pt x="6733" y="5550"/>
                  </a:cubicBezTo>
                  <a:cubicBezTo>
                    <a:pt x="6733" y="5550"/>
                    <a:pt x="7960" y="3810"/>
                    <a:pt x="5977" y="2497"/>
                  </a:cubicBezTo>
                  <a:cubicBezTo>
                    <a:pt x="5977" y="2497"/>
                    <a:pt x="6691" y="300"/>
                    <a:pt x="5335" y="15"/>
                  </a:cubicBezTo>
                  <a:cubicBezTo>
                    <a:pt x="5288" y="5"/>
                    <a:pt x="5243" y="0"/>
                    <a:pt x="519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7483;p122">
              <a:extLst>
                <a:ext uri="{FF2B5EF4-FFF2-40B4-BE49-F238E27FC236}">
                  <a16:creationId xmlns:a16="http://schemas.microsoft.com/office/drawing/2014/main" id="{EA395D78-E945-4018-C849-D826B5A21990}"/>
                </a:ext>
              </a:extLst>
            </p:cNvPr>
            <p:cNvSpPr/>
            <p:nvPr/>
          </p:nvSpPr>
          <p:spPr>
            <a:xfrm>
              <a:off x="4738475" y="993250"/>
              <a:ext cx="610600" cy="509450"/>
            </a:xfrm>
            <a:custGeom>
              <a:avLst/>
              <a:gdLst/>
              <a:ahLst/>
              <a:cxnLst/>
              <a:rect l="l" t="t" r="r" b="b"/>
              <a:pathLst>
                <a:path w="24424" h="20378" extrusionOk="0">
                  <a:moveTo>
                    <a:pt x="4527" y="1"/>
                  </a:moveTo>
                  <a:cubicBezTo>
                    <a:pt x="3940" y="1"/>
                    <a:pt x="3296" y="217"/>
                    <a:pt x="2626" y="796"/>
                  </a:cubicBezTo>
                  <a:cubicBezTo>
                    <a:pt x="1" y="3093"/>
                    <a:pt x="3910" y="7073"/>
                    <a:pt x="6249" y="7729"/>
                  </a:cubicBezTo>
                  <a:cubicBezTo>
                    <a:pt x="6249" y="7729"/>
                    <a:pt x="6064" y="9755"/>
                    <a:pt x="7961" y="11781"/>
                  </a:cubicBezTo>
                  <a:cubicBezTo>
                    <a:pt x="9858" y="13806"/>
                    <a:pt x="12283" y="14049"/>
                    <a:pt x="12283" y="14049"/>
                  </a:cubicBezTo>
                  <a:cubicBezTo>
                    <a:pt x="12283" y="14049"/>
                    <a:pt x="11855" y="15875"/>
                    <a:pt x="14152" y="17715"/>
                  </a:cubicBezTo>
                  <a:cubicBezTo>
                    <a:pt x="15310" y="18635"/>
                    <a:pt x="16275" y="18863"/>
                    <a:pt x="16948" y="18863"/>
                  </a:cubicBezTo>
                  <a:cubicBezTo>
                    <a:pt x="17610" y="18863"/>
                    <a:pt x="17990" y="18642"/>
                    <a:pt x="17990" y="18642"/>
                  </a:cubicBezTo>
                  <a:cubicBezTo>
                    <a:pt x="17990" y="18642"/>
                    <a:pt x="19049" y="20378"/>
                    <a:pt x="20809" y="20378"/>
                  </a:cubicBezTo>
                  <a:cubicBezTo>
                    <a:pt x="21172" y="20378"/>
                    <a:pt x="21564" y="20304"/>
                    <a:pt x="21984" y="20126"/>
                  </a:cubicBezTo>
                  <a:cubicBezTo>
                    <a:pt x="24423" y="19085"/>
                    <a:pt x="23681" y="16132"/>
                    <a:pt x="21428" y="15276"/>
                  </a:cubicBezTo>
                  <a:cubicBezTo>
                    <a:pt x="21428" y="15276"/>
                    <a:pt x="23453" y="14206"/>
                    <a:pt x="23225" y="11296"/>
                  </a:cubicBezTo>
                  <a:cubicBezTo>
                    <a:pt x="23040" y="8913"/>
                    <a:pt x="20515" y="8143"/>
                    <a:pt x="20515" y="8143"/>
                  </a:cubicBezTo>
                  <a:cubicBezTo>
                    <a:pt x="20614" y="8043"/>
                    <a:pt x="21356" y="5533"/>
                    <a:pt x="19388" y="3749"/>
                  </a:cubicBezTo>
                  <a:cubicBezTo>
                    <a:pt x="18256" y="2714"/>
                    <a:pt x="17142" y="2385"/>
                    <a:pt x="16228" y="2385"/>
                  </a:cubicBezTo>
                  <a:cubicBezTo>
                    <a:pt x="15530" y="2385"/>
                    <a:pt x="14949" y="2577"/>
                    <a:pt x="14566" y="2794"/>
                  </a:cubicBezTo>
                  <a:cubicBezTo>
                    <a:pt x="14566" y="2794"/>
                    <a:pt x="13739" y="811"/>
                    <a:pt x="11299" y="240"/>
                  </a:cubicBezTo>
                  <a:cubicBezTo>
                    <a:pt x="10951" y="160"/>
                    <a:pt x="10632" y="125"/>
                    <a:pt x="10341" y="125"/>
                  </a:cubicBezTo>
                  <a:cubicBezTo>
                    <a:pt x="8600" y="125"/>
                    <a:pt x="7820" y="1378"/>
                    <a:pt x="7490" y="1866"/>
                  </a:cubicBezTo>
                  <a:cubicBezTo>
                    <a:pt x="7490" y="1866"/>
                    <a:pt x="6252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7484;p122">
              <a:extLst>
                <a:ext uri="{FF2B5EF4-FFF2-40B4-BE49-F238E27FC236}">
                  <a16:creationId xmlns:a16="http://schemas.microsoft.com/office/drawing/2014/main" id="{8BEFB59B-D02E-FD9F-77EB-C81067A2F07D}"/>
                </a:ext>
              </a:extLst>
            </p:cNvPr>
            <p:cNvSpPr/>
            <p:nvPr/>
          </p:nvSpPr>
          <p:spPr>
            <a:xfrm>
              <a:off x="2643625" y="4555275"/>
              <a:ext cx="558125" cy="330500"/>
            </a:xfrm>
            <a:custGeom>
              <a:avLst/>
              <a:gdLst/>
              <a:ahLst/>
              <a:cxnLst/>
              <a:rect l="l" t="t" r="r" b="b"/>
              <a:pathLst>
                <a:path w="22325" h="13220" extrusionOk="0">
                  <a:moveTo>
                    <a:pt x="3079" y="0"/>
                  </a:moveTo>
                  <a:cubicBezTo>
                    <a:pt x="2612" y="0"/>
                    <a:pt x="2106" y="144"/>
                    <a:pt x="1612" y="555"/>
                  </a:cubicBezTo>
                  <a:cubicBezTo>
                    <a:pt x="0" y="1924"/>
                    <a:pt x="1255" y="3993"/>
                    <a:pt x="3181" y="4121"/>
                  </a:cubicBezTo>
                  <a:cubicBezTo>
                    <a:pt x="3181" y="4121"/>
                    <a:pt x="1883" y="5405"/>
                    <a:pt x="2739" y="7588"/>
                  </a:cubicBezTo>
                  <a:cubicBezTo>
                    <a:pt x="3424" y="9342"/>
                    <a:pt x="5535" y="9342"/>
                    <a:pt x="5535" y="9342"/>
                  </a:cubicBezTo>
                  <a:cubicBezTo>
                    <a:pt x="5478" y="9442"/>
                    <a:pt x="5506" y="11525"/>
                    <a:pt x="7418" y="12438"/>
                  </a:cubicBezTo>
                  <a:cubicBezTo>
                    <a:pt x="8086" y="12750"/>
                    <a:pt x="8687" y="12870"/>
                    <a:pt x="9212" y="12870"/>
                  </a:cubicBezTo>
                  <a:cubicBezTo>
                    <a:pt x="10223" y="12870"/>
                    <a:pt x="10951" y="12423"/>
                    <a:pt x="11327" y="12038"/>
                  </a:cubicBezTo>
                  <a:cubicBezTo>
                    <a:pt x="11327" y="12038"/>
                    <a:pt x="12302" y="13219"/>
                    <a:pt x="14094" y="13219"/>
                  </a:cubicBezTo>
                  <a:cubicBezTo>
                    <a:pt x="14192" y="13219"/>
                    <a:pt x="14292" y="13216"/>
                    <a:pt x="14394" y="13208"/>
                  </a:cubicBezTo>
                  <a:cubicBezTo>
                    <a:pt x="16391" y="13080"/>
                    <a:pt x="16762" y="11611"/>
                    <a:pt x="16933" y="11083"/>
                  </a:cubicBezTo>
                  <a:cubicBezTo>
                    <a:pt x="16933" y="11083"/>
                    <a:pt x="17920" y="11893"/>
                    <a:pt x="19018" y="11893"/>
                  </a:cubicBezTo>
                  <a:cubicBezTo>
                    <a:pt x="19656" y="11893"/>
                    <a:pt x="20330" y="11620"/>
                    <a:pt x="20870" y="10755"/>
                  </a:cubicBezTo>
                  <a:cubicBezTo>
                    <a:pt x="22325" y="8424"/>
                    <a:pt x="18508" y="6332"/>
                    <a:pt x="16563" y="6332"/>
                  </a:cubicBezTo>
                  <a:cubicBezTo>
                    <a:pt x="16544" y="6332"/>
                    <a:pt x="16524" y="6332"/>
                    <a:pt x="16505" y="6332"/>
                  </a:cubicBezTo>
                  <a:cubicBezTo>
                    <a:pt x="16505" y="6332"/>
                    <a:pt x="16177" y="4735"/>
                    <a:pt x="14251" y="3636"/>
                  </a:cubicBezTo>
                  <a:cubicBezTo>
                    <a:pt x="13108" y="2992"/>
                    <a:pt x="11974" y="2862"/>
                    <a:pt x="11242" y="2862"/>
                  </a:cubicBezTo>
                  <a:cubicBezTo>
                    <a:pt x="10741" y="2862"/>
                    <a:pt x="10428" y="2923"/>
                    <a:pt x="10428" y="2923"/>
                  </a:cubicBezTo>
                  <a:cubicBezTo>
                    <a:pt x="10428" y="2923"/>
                    <a:pt x="10328" y="1439"/>
                    <a:pt x="8146" y="569"/>
                  </a:cubicBezTo>
                  <a:cubicBezTo>
                    <a:pt x="7514" y="320"/>
                    <a:pt x="6984" y="232"/>
                    <a:pt x="6550" y="232"/>
                  </a:cubicBezTo>
                  <a:cubicBezTo>
                    <a:pt x="5494" y="232"/>
                    <a:pt x="5007" y="755"/>
                    <a:pt x="5007" y="755"/>
                  </a:cubicBezTo>
                  <a:cubicBezTo>
                    <a:pt x="5007" y="755"/>
                    <a:pt x="4149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7485;p122">
              <a:extLst>
                <a:ext uri="{FF2B5EF4-FFF2-40B4-BE49-F238E27FC236}">
                  <a16:creationId xmlns:a16="http://schemas.microsoft.com/office/drawing/2014/main" id="{677E50C7-CA0D-93C5-13BA-60984BEA4206}"/>
                </a:ext>
              </a:extLst>
            </p:cNvPr>
            <p:cNvSpPr/>
            <p:nvPr/>
          </p:nvSpPr>
          <p:spPr>
            <a:xfrm>
              <a:off x="5413250" y="1810800"/>
              <a:ext cx="291025" cy="425325"/>
            </a:xfrm>
            <a:custGeom>
              <a:avLst/>
              <a:gdLst/>
              <a:ahLst/>
              <a:cxnLst/>
              <a:rect l="l" t="t" r="r" b="b"/>
              <a:pathLst>
                <a:path w="11641" h="17013" extrusionOk="0">
                  <a:moveTo>
                    <a:pt x="2778" y="0"/>
                  </a:moveTo>
                  <a:cubicBezTo>
                    <a:pt x="2594" y="0"/>
                    <a:pt x="2396" y="29"/>
                    <a:pt x="2183" y="92"/>
                  </a:cubicBezTo>
                  <a:cubicBezTo>
                    <a:pt x="0" y="733"/>
                    <a:pt x="813" y="3872"/>
                    <a:pt x="1612" y="4400"/>
                  </a:cubicBezTo>
                  <a:cubicBezTo>
                    <a:pt x="1612" y="4400"/>
                    <a:pt x="86" y="7395"/>
                    <a:pt x="3196" y="9820"/>
                  </a:cubicBezTo>
                  <a:cubicBezTo>
                    <a:pt x="3196" y="9820"/>
                    <a:pt x="2168" y="13886"/>
                    <a:pt x="5977" y="14614"/>
                  </a:cubicBezTo>
                  <a:cubicBezTo>
                    <a:pt x="5977" y="14614"/>
                    <a:pt x="6455" y="17012"/>
                    <a:pt x="8161" y="17012"/>
                  </a:cubicBezTo>
                  <a:cubicBezTo>
                    <a:pt x="8433" y="17012"/>
                    <a:pt x="8736" y="16952"/>
                    <a:pt x="9073" y="16810"/>
                  </a:cubicBezTo>
                  <a:cubicBezTo>
                    <a:pt x="11526" y="15783"/>
                    <a:pt x="10499" y="13972"/>
                    <a:pt x="9458" y="13073"/>
                  </a:cubicBezTo>
                  <a:cubicBezTo>
                    <a:pt x="9458" y="13073"/>
                    <a:pt x="11441" y="12231"/>
                    <a:pt x="10228" y="10191"/>
                  </a:cubicBezTo>
                  <a:cubicBezTo>
                    <a:pt x="10228" y="10191"/>
                    <a:pt x="11641" y="8722"/>
                    <a:pt x="10642" y="6597"/>
                  </a:cubicBezTo>
                  <a:cubicBezTo>
                    <a:pt x="9854" y="4907"/>
                    <a:pt x="8265" y="4729"/>
                    <a:pt x="7631" y="4729"/>
                  </a:cubicBezTo>
                  <a:cubicBezTo>
                    <a:pt x="7462" y="4729"/>
                    <a:pt x="7361" y="4742"/>
                    <a:pt x="7361" y="4742"/>
                  </a:cubicBezTo>
                  <a:cubicBezTo>
                    <a:pt x="7361" y="4742"/>
                    <a:pt x="6676" y="2773"/>
                    <a:pt x="4993" y="2674"/>
                  </a:cubicBezTo>
                  <a:cubicBezTo>
                    <a:pt x="4993" y="2674"/>
                    <a:pt x="4559" y="0"/>
                    <a:pt x="27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7486;p122">
              <a:extLst>
                <a:ext uri="{FF2B5EF4-FFF2-40B4-BE49-F238E27FC236}">
                  <a16:creationId xmlns:a16="http://schemas.microsoft.com/office/drawing/2014/main" id="{F944DAFF-DECA-6226-DCF9-170F2FB958CD}"/>
                </a:ext>
              </a:extLst>
            </p:cNvPr>
            <p:cNvSpPr/>
            <p:nvPr/>
          </p:nvSpPr>
          <p:spPr>
            <a:xfrm>
              <a:off x="5449975" y="3669725"/>
              <a:ext cx="235400" cy="264450"/>
            </a:xfrm>
            <a:custGeom>
              <a:avLst/>
              <a:gdLst/>
              <a:ahLst/>
              <a:cxnLst/>
              <a:rect l="l" t="t" r="r" b="b"/>
              <a:pathLst>
                <a:path w="9416" h="10578" extrusionOk="0">
                  <a:moveTo>
                    <a:pt x="7412" y="1"/>
                  </a:moveTo>
                  <a:cubicBezTo>
                    <a:pt x="6486" y="1"/>
                    <a:pt x="5624" y="1069"/>
                    <a:pt x="5635" y="1555"/>
                  </a:cubicBezTo>
                  <a:cubicBezTo>
                    <a:pt x="5635" y="1555"/>
                    <a:pt x="3410" y="1811"/>
                    <a:pt x="3196" y="4422"/>
                  </a:cubicBezTo>
                  <a:cubicBezTo>
                    <a:pt x="3196" y="4422"/>
                    <a:pt x="571" y="5335"/>
                    <a:pt x="1570" y="7703"/>
                  </a:cubicBezTo>
                  <a:cubicBezTo>
                    <a:pt x="1570" y="7703"/>
                    <a:pt x="0" y="9229"/>
                    <a:pt x="1470" y="10214"/>
                  </a:cubicBezTo>
                  <a:cubicBezTo>
                    <a:pt x="1855" y="10472"/>
                    <a:pt x="2182" y="10578"/>
                    <a:pt x="2457" y="10578"/>
                  </a:cubicBezTo>
                  <a:cubicBezTo>
                    <a:pt x="3233" y="10578"/>
                    <a:pt x="3597" y="9736"/>
                    <a:pt x="3681" y="9073"/>
                  </a:cubicBezTo>
                  <a:cubicBezTo>
                    <a:pt x="3681" y="9073"/>
                    <a:pt x="4013" y="9290"/>
                    <a:pt x="4425" y="9290"/>
                  </a:cubicBezTo>
                  <a:cubicBezTo>
                    <a:pt x="4796" y="9290"/>
                    <a:pt x="5232" y="9114"/>
                    <a:pt x="5550" y="8445"/>
                  </a:cubicBezTo>
                  <a:cubicBezTo>
                    <a:pt x="5550" y="8445"/>
                    <a:pt x="5652" y="8465"/>
                    <a:pt x="5818" y="8465"/>
                  </a:cubicBezTo>
                  <a:cubicBezTo>
                    <a:pt x="6252" y="8465"/>
                    <a:pt x="7116" y="8330"/>
                    <a:pt x="7704" y="7361"/>
                  </a:cubicBezTo>
                  <a:cubicBezTo>
                    <a:pt x="8517" y="6034"/>
                    <a:pt x="7533" y="4864"/>
                    <a:pt x="7533" y="4864"/>
                  </a:cubicBezTo>
                  <a:cubicBezTo>
                    <a:pt x="7533" y="4864"/>
                    <a:pt x="8374" y="3780"/>
                    <a:pt x="7818" y="2810"/>
                  </a:cubicBezTo>
                  <a:cubicBezTo>
                    <a:pt x="7818" y="2810"/>
                    <a:pt x="9416" y="1326"/>
                    <a:pt x="8217" y="314"/>
                  </a:cubicBezTo>
                  <a:cubicBezTo>
                    <a:pt x="7957" y="92"/>
                    <a:pt x="7681" y="1"/>
                    <a:pt x="74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7487;p122">
              <a:extLst>
                <a:ext uri="{FF2B5EF4-FFF2-40B4-BE49-F238E27FC236}">
                  <a16:creationId xmlns:a16="http://schemas.microsoft.com/office/drawing/2014/main" id="{82A9677D-1EAA-5FD3-427F-942099D974F8}"/>
                </a:ext>
              </a:extLst>
            </p:cNvPr>
            <p:cNvSpPr/>
            <p:nvPr/>
          </p:nvSpPr>
          <p:spPr>
            <a:xfrm>
              <a:off x="1988475" y="3736450"/>
              <a:ext cx="266425" cy="236225"/>
            </a:xfrm>
            <a:custGeom>
              <a:avLst/>
              <a:gdLst/>
              <a:ahLst/>
              <a:cxnLst/>
              <a:rect l="l" t="t" r="r" b="b"/>
              <a:pathLst>
                <a:path w="10657" h="9449" extrusionOk="0">
                  <a:moveTo>
                    <a:pt x="2192" y="1"/>
                  </a:moveTo>
                  <a:cubicBezTo>
                    <a:pt x="1908" y="1"/>
                    <a:pt x="1601" y="113"/>
                    <a:pt x="1284" y="412"/>
                  </a:cubicBezTo>
                  <a:cubicBezTo>
                    <a:pt x="1" y="1625"/>
                    <a:pt x="1056" y="2509"/>
                    <a:pt x="1912" y="2823"/>
                  </a:cubicBezTo>
                  <a:cubicBezTo>
                    <a:pt x="1912" y="2823"/>
                    <a:pt x="885" y="3807"/>
                    <a:pt x="2112" y="4792"/>
                  </a:cubicBezTo>
                  <a:cubicBezTo>
                    <a:pt x="2112" y="4792"/>
                    <a:pt x="1570" y="6033"/>
                    <a:pt x="2682" y="7117"/>
                  </a:cubicBezTo>
                  <a:cubicBezTo>
                    <a:pt x="3173" y="7595"/>
                    <a:pt x="3706" y="7730"/>
                    <a:pt x="4152" y="7730"/>
                  </a:cubicBezTo>
                  <a:cubicBezTo>
                    <a:pt x="4732" y="7730"/>
                    <a:pt x="5165" y="7502"/>
                    <a:pt x="5165" y="7502"/>
                  </a:cubicBezTo>
                  <a:cubicBezTo>
                    <a:pt x="5165" y="7502"/>
                    <a:pt x="5830" y="8306"/>
                    <a:pt x="6694" y="8306"/>
                  </a:cubicBezTo>
                  <a:cubicBezTo>
                    <a:pt x="6827" y="8306"/>
                    <a:pt x="6964" y="8287"/>
                    <a:pt x="7105" y="8244"/>
                  </a:cubicBezTo>
                  <a:cubicBezTo>
                    <a:pt x="7105" y="8244"/>
                    <a:pt x="7799" y="9449"/>
                    <a:pt x="8726" y="9449"/>
                  </a:cubicBezTo>
                  <a:cubicBezTo>
                    <a:pt x="8958" y="9449"/>
                    <a:pt x="9205" y="9374"/>
                    <a:pt x="9458" y="9185"/>
                  </a:cubicBezTo>
                  <a:cubicBezTo>
                    <a:pt x="10657" y="8272"/>
                    <a:pt x="9430" y="6518"/>
                    <a:pt x="8802" y="6375"/>
                  </a:cubicBezTo>
                  <a:cubicBezTo>
                    <a:pt x="8802" y="6375"/>
                    <a:pt x="9045" y="4164"/>
                    <a:pt x="6563" y="3379"/>
                  </a:cubicBezTo>
                  <a:cubicBezTo>
                    <a:pt x="6563" y="3379"/>
                    <a:pt x="6293" y="1006"/>
                    <a:pt x="4237" y="1006"/>
                  </a:cubicBezTo>
                  <a:cubicBezTo>
                    <a:pt x="4073" y="1006"/>
                    <a:pt x="3897" y="1021"/>
                    <a:pt x="3710" y="1054"/>
                  </a:cubicBezTo>
                  <a:cubicBezTo>
                    <a:pt x="3710" y="1054"/>
                    <a:pt x="3061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7488;p122">
              <a:extLst>
                <a:ext uri="{FF2B5EF4-FFF2-40B4-BE49-F238E27FC236}">
                  <a16:creationId xmlns:a16="http://schemas.microsoft.com/office/drawing/2014/main" id="{9430D841-B472-D764-0794-7AAEC50CA52C}"/>
                </a:ext>
              </a:extLst>
            </p:cNvPr>
            <p:cNvSpPr/>
            <p:nvPr/>
          </p:nvSpPr>
          <p:spPr>
            <a:xfrm>
              <a:off x="1924650" y="3123275"/>
              <a:ext cx="176900" cy="299725"/>
            </a:xfrm>
            <a:custGeom>
              <a:avLst/>
              <a:gdLst/>
              <a:ahLst/>
              <a:cxnLst/>
              <a:rect l="l" t="t" r="r" b="b"/>
              <a:pathLst>
                <a:path w="7076" h="11989" extrusionOk="0">
                  <a:moveTo>
                    <a:pt x="3524" y="1"/>
                  </a:moveTo>
                  <a:cubicBezTo>
                    <a:pt x="3491" y="1"/>
                    <a:pt x="3458" y="2"/>
                    <a:pt x="3424" y="3"/>
                  </a:cubicBezTo>
                  <a:cubicBezTo>
                    <a:pt x="1655" y="103"/>
                    <a:pt x="1897" y="1458"/>
                    <a:pt x="2354" y="2257"/>
                  </a:cubicBezTo>
                  <a:cubicBezTo>
                    <a:pt x="2354" y="2257"/>
                    <a:pt x="913" y="2343"/>
                    <a:pt x="1213" y="3869"/>
                  </a:cubicBezTo>
                  <a:cubicBezTo>
                    <a:pt x="1213" y="3869"/>
                    <a:pt x="0" y="4483"/>
                    <a:pt x="143" y="6038"/>
                  </a:cubicBezTo>
                  <a:cubicBezTo>
                    <a:pt x="285" y="7592"/>
                    <a:pt x="1783" y="7921"/>
                    <a:pt x="1783" y="7921"/>
                  </a:cubicBezTo>
                  <a:cubicBezTo>
                    <a:pt x="1783" y="7921"/>
                    <a:pt x="1769" y="9304"/>
                    <a:pt x="2796" y="9747"/>
                  </a:cubicBezTo>
                  <a:cubicBezTo>
                    <a:pt x="2796" y="9747"/>
                    <a:pt x="2397" y="11886"/>
                    <a:pt x="3980" y="11986"/>
                  </a:cubicBezTo>
                  <a:cubicBezTo>
                    <a:pt x="4009" y="11988"/>
                    <a:pt x="4038" y="11989"/>
                    <a:pt x="4066" y="11989"/>
                  </a:cubicBezTo>
                  <a:cubicBezTo>
                    <a:pt x="5486" y="11989"/>
                    <a:pt x="5670" y="9922"/>
                    <a:pt x="5292" y="9433"/>
                  </a:cubicBezTo>
                  <a:cubicBezTo>
                    <a:pt x="5292" y="9433"/>
                    <a:pt x="6919" y="7892"/>
                    <a:pt x="5521" y="5681"/>
                  </a:cubicBezTo>
                  <a:cubicBezTo>
                    <a:pt x="5521" y="5681"/>
                    <a:pt x="7076" y="3384"/>
                    <a:pt x="4850" y="2072"/>
                  </a:cubicBezTo>
                  <a:cubicBezTo>
                    <a:pt x="4850" y="2072"/>
                    <a:pt x="5166" y="1"/>
                    <a:pt x="35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7489;p122">
              <a:extLst>
                <a:ext uri="{FF2B5EF4-FFF2-40B4-BE49-F238E27FC236}">
                  <a16:creationId xmlns:a16="http://schemas.microsoft.com/office/drawing/2014/main" id="{18FFF0E5-5D13-B0FC-B007-45E9E3D0CA68}"/>
                </a:ext>
              </a:extLst>
            </p:cNvPr>
            <p:cNvSpPr/>
            <p:nvPr/>
          </p:nvSpPr>
          <p:spPr>
            <a:xfrm>
              <a:off x="1574425" y="2743375"/>
              <a:ext cx="250375" cy="416775"/>
            </a:xfrm>
            <a:custGeom>
              <a:avLst/>
              <a:gdLst/>
              <a:ahLst/>
              <a:cxnLst/>
              <a:rect l="l" t="t" r="r" b="b"/>
              <a:pathLst>
                <a:path w="10015" h="16671" extrusionOk="0">
                  <a:moveTo>
                    <a:pt x="5249" y="1"/>
                  </a:moveTo>
                  <a:cubicBezTo>
                    <a:pt x="3032" y="1"/>
                    <a:pt x="3155" y="1827"/>
                    <a:pt x="3652" y="2945"/>
                  </a:cubicBezTo>
                  <a:cubicBezTo>
                    <a:pt x="3652" y="2945"/>
                    <a:pt x="3638" y="2945"/>
                    <a:pt x="3613" y="2945"/>
                  </a:cubicBezTo>
                  <a:cubicBezTo>
                    <a:pt x="3333" y="2945"/>
                    <a:pt x="1671" y="3029"/>
                    <a:pt x="1841" y="5028"/>
                  </a:cubicBezTo>
                  <a:cubicBezTo>
                    <a:pt x="1841" y="5028"/>
                    <a:pt x="86" y="5670"/>
                    <a:pt x="43" y="7838"/>
                  </a:cubicBezTo>
                  <a:cubicBezTo>
                    <a:pt x="0" y="10007"/>
                    <a:pt x="2012" y="10706"/>
                    <a:pt x="2012" y="10706"/>
                  </a:cubicBezTo>
                  <a:cubicBezTo>
                    <a:pt x="2012" y="10706"/>
                    <a:pt x="1798" y="12617"/>
                    <a:pt x="3139" y="13373"/>
                  </a:cubicBezTo>
                  <a:cubicBezTo>
                    <a:pt x="3139" y="13373"/>
                    <a:pt x="2269" y="16283"/>
                    <a:pt x="4437" y="16640"/>
                  </a:cubicBezTo>
                  <a:cubicBezTo>
                    <a:pt x="4555" y="16660"/>
                    <a:pt x="4668" y="16670"/>
                    <a:pt x="4777" y="16670"/>
                  </a:cubicBezTo>
                  <a:cubicBezTo>
                    <a:pt x="6569" y="16670"/>
                    <a:pt x="7065" y="14029"/>
                    <a:pt x="6648" y="13316"/>
                  </a:cubicBezTo>
                  <a:cubicBezTo>
                    <a:pt x="6648" y="13316"/>
                    <a:pt x="9116" y="11433"/>
                    <a:pt x="7518" y="8181"/>
                  </a:cubicBezTo>
                  <a:cubicBezTo>
                    <a:pt x="7518" y="8181"/>
                    <a:pt x="10015" y="5214"/>
                    <a:pt x="7147" y="3088"/>
                  </a:cubicBezTo>
                  <a:cubicBezTo>
                    <a:pt x="7147" y="3088"/>
                    <a:pt x="7918" y="149"/>
                    <a:pt x="5478" y="7"/>
                  </a:cubicBezTo>
                  <a:cubicBezTo>
                    <a:pt x="5399" y="3"/>
                    <a:pt x="5323" y="1"/>
                    <a:pt x="52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7490;p122">
              <a:extLst>
                <a:ext uri="{FF2B5EF4-FFF2-40B4-BE49-F238E27FC236}">
                  <a16:creationId xmlns:a16="http://schemas.microsoft.com/office/drawing/2014/main" id="{719EB17E-CB6C-CD80-6742-E34915A5018E}"/>
                </a:ext>
              </a:extLst>
            </p:cNvPr>
            <p:cNvSpPr/>
            <p:nvPr/>
          </p:nvSpPr>
          <p:spPr>
            <a:xfrm>
              <a:off x="3959250" y="800975"/>
              <a:ext cx="380000" cy="148125"/>
            </a:xfrm>
            <a:custGeom>
              <a:avLst/>
              <a:gdLst/>
              <a:ahLst/>
              <a:cxnLst/>
              <a:rect l="l" t="t" r="r" b="b"/>
              <a:pathLst>
                <a:path w="15200" h="5925" extrusionOk="0">
                  <a:moveTo>
                    <a:pt x="8726" y="1"/>
                  </a:moveTo>
                  <a:cubicBezTo>
                    <a:pt x="7419" y="1"/>
                    <a:pt x="6748" y="1141"/>
                    <a:pt x="6748" y="1141"/>
                  </a:cubicBezTo>
                  <a:cubicBezTo>
                    <a:pt x="6539" y="767"/>
                    <a:pt x="6152" y="410"/>
                    <a:pt x="5593" y="410"/>
                  </a:cubicBezTo>
                  <a:cubicBezTo>
                    <a:pt x="5427" y="410"/>
                    <a:pt x="5246" y="441"/>
                    <a:pt x="5050" y="513"/>
                  </a:cubicBezTo>
                  <a:cubicBezTo>
                    <a:pt x="3952" y="913"/>
                    <a:pt x="4066" y="1811"/>
                    <a:pt x="4066" y="1811"/>
                  </a:cubicBezTo>
                  <a:cubicBezTo>
                    <a:pt x="3913" y="1792"/>
                    <a:pt x="3773" y="1783"/>
                    <a:pt x="3645" y="1783"/>
                  </a:cubicBezTo>
                  <a:cubicBezTo>
                    <a:pt x="1895" y="1783"/>
                    <a:pt x="2254" y="3466"/>
                    <a:pt x="2254" y="3466"/>
                  </a:cubicBezTo>
                  <a:cubicBezTo>
                    <a:pt x="2134" y="3434"/>
                    <a:pt x="2006" y="3419"/>
                    <a:pt x="1876" y="3419"/>
                  </a:cubicBezTo>
                  <a:cubicBezTo>
                    <a:pt x="973" y="3419"/>
                    <a:pt x="1" y="4155"/>
                    <a:pt x="1298" y="4978"/>
                  </a:cubicBezTo>
                  <a:cubicBezTo>
                    <a:pt x="1814" y="5305"/>
                    <a:pt x="2415" y="5412"/>
                    <a:pt x="2981" y="5412"/>
                  </a:cubicBezTo>
                  <a:cubicBezTo>
                    <a:pt x="4043" y="5412"/>
                    <a:pt x="4979" y="5035"/>
                    <a:pt x="4979" y="5035"/>
                  </a:cubicBezTo>
                  <a:cubicBezTo>
                    <a:pt x="5602" y="5670"/>
                    <a:pt x="6308" y="5857"/>
                    <a:pt x="6922" y="5857"/>
                  </a:cubicBezTo>
                  <a:cubicBezTo>
                    <a:pt x="7798" y="5857"/>
                    <a:pt x="8488" y="5477"/>
                    <a:pt x="8488" y="5477"/>
                  </a:cubicBezTo>
                  <a:cubicBezTo>
                    <a:pt x="8900" y="5806"/>
                    <a:pt x="9344" y="5925"/>
                    <a:pt x="9770" y="5925"/>
                  </a:cubicBezTo>
                  <a:cubicBezTo>
                    <a:pt x="10879" y="5925"/>
                    <a:pt x="11869" y="5121"/>
                    <a:pt x="11869" y="5121"/>
                  </a:cubicBezTo>
                  <a:cubicBezTo>
                    <a:pt x="12076" y="5238"/>
                    <a:pt x="12845" y="5382"/>
                    <a:pt x="13588" y="5382"/>
                  </a:cubicBezTo>
                  <a:cubicBezTo>
                    <a:pt x="14384" y="5382"/>
                    <a:pt x="15149" y="5217"/>
                    <a:pt x="15164" y="4679"/>
                  </a:cubicBezTo>
                  <a:cubicBezTo>
                    <a:pt x="15200" y="3769"/>
                    <a:pt x="13944" y="3691"/>
                    <a:pt x="13511" y="3691"/>
                  </a:cubicBezTo>
                  <a:cubicBezTo>
                    <a:pt x="13421" y="3691"/>
                    <a:pt x="13367" y="3694"/>
                    <a:pt x="13367" y="3694"/>
                  </a:cubicBezTo>
                  <a:cubicBezTo>
                    <a:pt x="13003" y="2638"/>
                    <a:pt x="12300" y="2423"/>
                    <a:pt x="11786" y="2423"/>
                  </a:cubicBezTo>
                  <a:cubicBezTo>
                    <a:pt x="11433" y="2423"/>
                    <a:pt x="11170" y="2525"/>
                    <a:pt x="11170" y="2525"/>
                  </a:cubicBezTo>
                  <a:cubicBezTo>
                    <a:pt x="11198" y="1512"/>
                    <a:pt x="10457" y="185"/>
                    <a:pt x="8973" y="14"/>
                  </a:cubicBezTo>
                  <a:cubicBezTo>
                    <a:pt x="8888" y="5"/>
                    <a:pt x="8806" y="1"/>
                    <a:pt x="872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7491;p122">
              <a:extLst>
                <a:ext uri="{FF2B5EF4-FFF2-40B4-BE49-F238E27FC236}">
                  <a16:creationId xmlns:a16="http://schemas.microsoft.com/office/drawing/2014/main" id="{489B2851-E832-D2D2-3F0E-CFD0E55398E9}"/>
                </a:ext>
              </a:extLst>
            </p:cNvPr>
            <p:cNvSpPr/>
            <p:nvPr/>
          </p:nvSpPr>
          <p:spPr>
            <a:xfrm>
              <a:off x="3048525" y="728525"/>
              <a:ext cx="451225" cy="203575"/>
            </a:xfrm>
            <a:custGeom>
              <a:avLst/>
              <a:gdLst/>
              <a:ahLst/>
              <a:cxnLst/>
              <a:rect l="l" t="t" r="r" b="b"/>
              <a:pathLst>
                <a:path w="18049" h="8143" extrusionOk="0">
                  <a:moveTo>
                    <a:pt x="9755" y="1"/>
                  </a:moveTo>
                  <a:cubicBezTo>
                    <a:pt x="9620" y="1"/>
                    <a:pt x="9481" y="10"/>
                    <a:pt x="9339" y="30"/>
                  </a:cubicBezTo>
                  <a:cubicBezTo>
                    <a:pt x="7599" y="287"/>
                    <a:pt x="7114" y="1970"/>
                    <a:pt x="7114" y="1970"/>
                  </a:cubicBezTo>
                  <a:cubicBezTo>
                    <a:pt x="6831" y="1678"/>
                    <a:pt x="6416" y="1430"/>
                    <a:pt x="5931" y="1430"/>
                  </a:cubicBezTo>
                  <a:cubicBezTo>
                    <a:pt x="5633" y="1430"/>
                    <a:pt x="5310" y="1523"/>
                    <a:pt x="4974" y="1756"/>
                  </a:cubicBezTo>
                  <a:cubicBezTo>
                    <a:pt x="3833" y="2541"/>
                    <a:pt x="4232" y="3539"/>
                    <a:pt x="4232" y="3539"/>
                  </a:cubicBezTo>
                  <a:cubicBezTo>
                    <a:pt x="1579" y="3868"/>
                    <a:pt x="2620" y="5979"/>
                    <a:pt x="2620" y="5979"/>
                  </a:cubicBezTo>
                  <a:cubicBezTo>
                    <a:pt x="2608" y="5979"/>
                    <a:pt x="2597" y="5978"/>
                    <a:pt x="2585" y="5978"/>
                  </a:cubicBezTo>
                  <a:cubicBezTo>
                    <a:pt x="1435" y="5978"/>
                    <a:pt x="1" y="7355"/>
                    <a:pt x="1964" y="7990"/>
                  </a:cubicBezTo>
                  <a:cubicBezTo>
                    <a:pt x="2287" y="8097"/>
                    <a:pt x="2619" y="8142"/>
                    <a:pt x="2947" y="8142"/>
                  </a:cubicBezTo>
                  <a:cubicBezTo>
                    <a:pt x="4631" y="8142"/>
                    <a:pt x="6229" y="6963"/>
                    <a:pt x="6229" y="6963"/>
                  </a:cubicBezTo>
                  <a:cubicBezTo>
                    <a:pt x="6809" y="7319"/>
                    <a:pt x="7373" y="7450"/>
                    <a:pt x="7890" y="7450"/>
                  </a:cubicBezTo>
                  <a:cubicBezTo>
                    <a:pt x="9319" y="7450"/>
                    <a:pt x="10380" y="6450"/>
                    <a:pt x="10380" y="6450"/>
                  </a:cubicBezTo>
                  <a:cubicBezTo>
                    <a:pt x="10720" y="6603"/>
                    <a:pt x="11051" y="6667"/>
                    <a:pt x="11366" y="6667"/>
                  </a:cubicBezTo>
                  <a:cubicBezTo>
                    <a:pt x="12958" y="6667"/>
                    <a:pt x="14161" y="5037"/>
                    <a:pt x="14161" y="5037"/>
                  </a:cubicBezTo>
                  <a:cubicBezTo>
                    <a:pt x="14234" y="5058"/>
                    <a:pt x="14356" y="5068"/>
                    <a:pt x="14511" y="5068"/>
                  </a:cubicBezTo>
                  <a:cubicBezTo>
                    <a:pt x="15539" y="5068"/>
                    <a:pt x="18048" y="4609"/>
                    <a:pt x="17813" y="3568"/>
                  </a:cubicBezTo>
                  <a:cubicBezTo>
                    <a:pt x="17675" y="2947"/>
                    <a:pt x="17119" y="2786"/>
                    <a:pt x="16582" y="2786"/>
                  </a:cubicBezTo>
                  <a:cubicBezTo>
                    <a:pt x="16010" y="2786"/>
                    <a:pt x="15459" y="2969"/>
                    <a:pt x="15459" y="2969"/>
                  </a:cubicBezTo>
                  <a:cubicBezTo>
                    <a:pt x="14904" y="2133"/>
                    <a:pt x="14272" y="1902"/>
                    <a:pt x="13743" y="1902"/>
                  </a:cubicBezTo>
                  <a:cubicBezTo>
                    <a:pt x="13089" y="1902"/>
                    <a:pt x="12592" y="2256"/>
                    <a:pt x="12592" y="2256"/>
                  </a:cubicBezTo>
                  <a:cubicBezTo>
                    <a:pt x="12356" y="1194"/>
                    <a:pt x="11278" y="1"/>
                    <a:pt x="975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7492;p122">
              <a:extLst>
                <a:ext uri="{FF2B5EF4-FFF2-40B4-BE49-F238E27FC236}">
                  <a16:creationId xmlns:a16="http://schemas.microsoft.com/office/drawing/2014/main" id="{3E499047-C4A7-9D59-12EA-5841E7FC8E64}"/>
                </a:ext>
              </a:extLst>
            </p:cNvPr>
            <p:cNvSpPr/>
            <p:nvPr/>
          </p:nvSpPr>
          <p:spPr>
            <a:xfrm>
              <a:off x="1860800" y="1489500"/>
              <a:ext cx="437625" cy="432025"/>
            </a:xfrm>
            <a:custGeom>
              <a:avLst/>
              <a:gdLst/>
              <a:ahLst/>
              <a:cxnLst/>
              <a:rect l="l" t="t" r="r" b="b"/>
              <a:pathLst>
                <a:path w="17505" h="17281" extrusionOk="0">
                  <a:moveTo>
                    <a:pt x="16742" y="1"/>
                  </a:moveTo>
                  <a:cubicBezTo>
                    <a:pt x="16173" y="1"/>
                    <a:pt x="15285" y="341"/>
                    <a:pt x="14993" y="633"/>
                  </a:cubicBezTo>
                  <a:cubicBezTo>
                    <a:pt x="14722" y="918"/>
                    <a:pt x="13624" y="2016"/>
                    <a:pt x="11769" y="3871"/>
                  </a:cubicBezTo>
                  <a:cubicBezTo>
                    <a:pt x="11769" y="3871"/>
                    <a:pt x="10514" y="3514"/>
                    <a:pt x="8931" y="3058"/>
                  </a:cubicBezTo>
                  <a:lnTo>
                    <a:pt x="9943" y="2045"/>
                  </a:lnTo>
                  <a:lnTo>
                    <a:pt x="9287" y="1389"/>
                  </a:lnTo>
                  <a:lnTo>
                    <a:pt x="7918" y="2744"/>
                  </a:lnTo>
                  <a:lnTo>
                    <a:pt x="7946" y="2772"/>
                  </a:lnTo>
                  <a:cubicBezTo>
                    <a:pt x="6891" y="2473"/>
                    <a:pt x="5792" y="2159"/>
                    <a:pt x="4836" y="1888"/>
                  </a:cubicBezTo>
                  <a:lnTo>
                    <a:pt x="5864" y="861"/>
                  </a:lnTo>
                  <a:lnTo>
                    <a:pt x="5193" y="205"/>
                  </a:lnTo>
                  <a:lnTo>
                    <a:pt x="3838" y="1560"/>
                  </a:lnTo>
                  <a:lnTo>
                    <a:pt x="3881" y="1603"/>
                  </a:lnTo>
                  <a:cubicBezTo>
                    <a:pt x="3282" y="1431"/>
                    <a:pt x="2825" y="1303"/>
                    <a:pt x="2583" y="1232"/>
                  </a:cubicBezTo>
                  <a:cubicBezTo>
                    <a:pt x="2147" y="1104"/>
                    <a:pt x="1781" y="1045"/>
                    <a:pt x="1464" y="1045"/>
                  </a:cubicBezTo>
                  <a:cubicBezTo>
                    <a:pt x="827" y="1045"/>
                    <a:pt x="391" y="1283"/>
                    <a:pt x="1" y="1674"/>
                  </a:cubicBezTo>
                  <a:lnTo>
                    <a:pt x="8702" y="6938"/>
                  </a:lnTo>
                  <a:cubicBezTo>
                    <a:pt x="5821" y="9862"/>
                    <a:pt x="4894" y="11103"/>
                    <a:pt x="4894" y="11103"/>
                  </a:cubicBezTo>
                  <a:cubicBezTo>
                    <a:pt x="4894" y="11103"/>
                    <a:pt x="3638" y="10661"/>
                    <a:pt x="2697" y="10476"/>
                  </a:cubicBezTo>
                  <a:cubicBezTo>
                    <a:pt x="2394" y="10417"/>
                    <a:pt x="2151" y="10397"/>
                    <a:pt x="1960" y="10397"/>
                  </a:cubicBezTo>
                  <a:cubicBezTo>
                    <a:pt x="1551" y="10397"/>
                    <a:pt x="1384" y="10490"/>
                    <a:pt x="1384" y="10490"/>
                  </a:cubicBezTo>
                  <a:lnTo>
                    <a:pt x="642" y="11232"/>
                  </a:lnTo>
                  <a:lnTo>
                    <a:pt x="4038" y="13243"/>
                  </a:lnTo>
                  <a:lnTo>
                    <a:pt x="6063" y="16638"/>
                  </a:lnTo>
                  <a:lnTo>
                    <a:pt x="6791" y="15911"/>
                  </a:lnTo>
                  <a:cubicBezTo>
                    <a:pt x="6791" y="15911"/>
                    <a:pt x="6991" y="15540"/>
                    <a:pt x="6805" y="14584"/>
                  </a:cubicBezTo>
                  <a:cubicBezTo>
                    <a:pt x="6620" y="13643"/>
                    <a:pt x="6177" y="12387"/>
                    <a:pt x="6177" y="12387"/>
                  </a:cubicBezTo>
                  <a:cubicBezTo>
                    <a:pt x="6177" y="12387"/>
                    <a:pt x="7419" y="11460"/>
                    <a:pt x="10343" y="8578"/>
                  </a:cubicBezTo>
                  <a:lnTo>
                    <a:pt x="15607" y="17280"/>
                  </a:lnTo>
                  <a:cubicBezTo>
                    <a:pt x="16192" y="16695"/>
                    <a:pt x="16434" y="16011"/>
                    <a:pt x="16049" y="14698"/>
                  </a:cubicBezTo>
                  <a:cubicBezTo>
                    <a:pt x="15978" y="14456"/>
                    <a:pt x="15849" y="13999"/>
                    <a:pt x="15678" y="13400"/>
                  </a:cubicBezTo>
                  <a:lnTo>
                    <a:pt x="15678" y="13400"/>
                  </a:lnTo>
                  <a:lnTo>
                    <a:pt x="15721" y="13443"/>
                  </a:lnTo>
                  <a:lnTo>
                    <a:pt x="17076" y="12088"/>
                  </a:lnTo>
                  <a:lnTo>
                    <a:pt x="16420" y="11431"/>
                  </a:lnTo>
                  <a:lnTo>
                    <a:pt x="15393" y="12444"/>
                  </a:lnTo>
                  <a:cubicBezTo>
                    <a:pt x="15122" y="11503"/>
                    <a:pt x="14808" y="10390"/>
                    <a:pt x="14508" y="9334"/>
                  </a:cubicBezTo>
                  <a:lnTo>
                    <a:pt x="14508" y="9334"/>
                  </a:lnTo>
                  <a:lnTo>
                    <a:pt x="14537" y="9363"/>
                  </a:lnTo>
                  <a:lnTo>
                    <a:pt x="15892" y="7993"/>
                  </a:lnTo>
                  <a:lnTo>
                    <a:pt x="15236" y="7337"/>
                  </a:lnTo>
                  <a:lnTo>
                    <a:pt x="14223" y="8350"/>
                  </a:lnTo>
                  <a:cubicBezTo>
                    <a:pt x="13767" y="6767"/>
                    <a:pt x="13410" y="5511"/>
                    <a:pt x="13410" y="5511"/>
                  </a:cubicBezTo>
                  <a:lnTo>
                    <a:pt x="13410" y="5511"/>
                  </a:lnTo>
                  <a:cubicBezTo>
                    <a:pt x="15270" y="3651"/>
                    <a:pt x="16364" y="2558"/>
                    <a:pt x="16648" y="2287"/>
                  </a:cubicBezTo>
                  <a:cubicBezTo>
                    <a:pt x="17033" y="1902"/>
                    <a:pt x="17504" y="476"/>
                    <a:pt x="17162" y="119"/>
                  </a:cubicBezTo>
                  <a:cubicBezTo>
                    <a:pt x="17075" y="36"/>
                    <a:pt x="16925" y="1"/>
                    <a:pt x="1674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7493;p122">
              <a:extLst>
                <a:ext uri="{FF2B5EF4-FFF2-40B4-BE49-F238E27FC236}">
                  <a16:creationId xmlns:a16="http://schemas.microsoft.com/office/drawing/2014/main" id="{6F4D8381-86E0-72D4-DB5E-502064D60089}"/>
                </a:ext>
              </a:extLst>
            </p:cNvPr>
            <p:cNvSpPr/>
            <p:nvPr/>
          </p:nvSpPr>
          <p:spPr>
            <a:xfrm>
              <a:off x="5576925" y="2374775"/>
              <a:ext cx="516450" cy="456875"/>
            </a:xfrm>
            <a:custGeom>
              <a:avLst/>
              <a:gdLst/>
              <a:ahLst/>
              <a:cxnLst/>
              <a:rect l="l" t="t" r="r" b="b"/>
              <a:pathLst>
                <a:path w="20658" h="18275" extrusionOk="0">
                  <a:moveTo>
                    <a:pt x="6748" y="0"/>
                  </a:moveTo>
                  <a:lnTo>
                    <a:pt x="6748" y="970"/>
                  </a:lnTo>
                  <a:cubicBezTo>
                    <a:pt x="6748" y="970"/>
                    <a:pt x="6863" y="1341"/>
                    <a:pt x="7604" y="1855"/>
                  </a:cubicBezTo>
                  <a:cubicBezTo>
                    <a:pt x="8360" y="2368"/>
                    <a:pt x="9487" y="2896"/>
                    <a:pt x="9487" y="2896"/>
                  </a:cubicBezTo>
                  <a:cubicBezTo>
                    <a:pt x="9487" y="2896"/>
                    <a:pt x="9273" y="4337"/>
                    <a:pt x="9245" y="8174"/>
                  </a:cubicBezTo>
                  <a:lnTo>
                    <a:pt x="1" y="5892"/>
                  </a:lnTo>
                  <a:lnTo>
                    <a:pt x="1" y="5892"/>
                  </a:lnTo>
                  <a:cubicBezTo>
                    <a:pt x="1" y="6677"/>
                    <a:pt x="300" y="7290"/>
                    <a:pt x="1413" y="7903"/>
                  </a:cubicBezTo>
                  <a:cubicBezTo>
                    <a:pt x="1627" y="8018"/>
                    <a:pt x="2027" y="8231"/>
                    <a:pt x="2526" y="8503"/>
                  </a:cubicBezTo>
                  <a:lnTo>
                    <a:pt x="2469" y="8503"/>
                  </a:lnTo>
                  <a:lnTo>
                    <a:pt x="2469" y="10314"/>
                  </a:lnTo>
                  <a:lnTo>
                    <a:pt x="3339" y="10314"/>
                  </a:lnTo>
                  <a:lnTo>
                    <a:pt x="3339" y="8959"/>
                  </a:lnTo>
                  <a:cubicBezTo>
                    <a:pt x="4152" y="9401"/>
                    <a:pt x="5094" y="9929"/>
                    <a:pt x="5992" y="10428"/>
                  </a:cubicBezTo>
                  <a:lnTo>
                    <a:pt x="5950" y="10428"/>
                  </a:lnTo>
                  <a:lnTo>
                    <a:pt x="5950" y="12226"/>
                  </a:lnTo>
                  <a:lnTo>
                    <a:pt x="6834" y="12226"/>
                  </a:lnTo>
                  <a:lnTo>
                    <a:pt x="6834" y="10885"/>
                  </a:lnTo>
                  <a:cubicBezTo>
                    <a:pt x="8175" y="11641"/>
                    <a:pt x="9245" y="12226"/>
                    <a:pt x="9245" y="12226"/>
                  </a:cubicBezTo>
                  <a:lnTo>
                    <a:pt x="9245" y="16505"/>
                  </a:lnTo>
                  <a:cubicBezTo>
                    <a:pt x="9245" y="17019"/>
                    <a:pt x="9858" y="18274"/>
                    <a:pt x="10329" y="18274"/>
                  </a:cubicBezTo>
                  <a:cubicBezTo>
                    <a:pt x="10800" y="18274"/>
                    <a:pt x="11413" y="17019"/>
                    <a:pt x="11413" y="16505"/>
                  </a:cubicBezTo>
                  <a:lnTo>
                    <a:pt x="11413" y="12226"/>
                  </a:lnTo>
                  <a:cubicBezTo>
                    <a:pt x="11413" y="12226"/>
                    <a:pt x="12483" y="11641"/>
                    <a:pt x="13824" y="10885"/>
                  </a:cubicBezTo>
                  <a:lnTo>
                    <a:pt x="13824" y="12226"/>
                  </a:lnTo>
                  <a:lnTo>
                    <a:pt x="14708" y="12226"/>
                  </a:lnTo>
                  <a:lnTo>
                    <a:pt x="14708" y="10428"/>
                  </a:lnTo>
                  <a:lnTo>
                    <a:pt x="14666" y="10428"/>
                  </a:lnTo>
                  <a:cubicBezTo>
                    <a:pt x="15564" y="9929"/>
                    <a:pt x="16506" y="9401"/>
                    <a:pt x="17319" y="8959"/>
                  </a:cubicBezTo>
                  <a:lnTo>
                    <a:pt x="17319" y="10314"/>
                  </a:lnTo>
                  <a:lnTo>
                    <a:pt x="18189" y="10314"/>
                  </a:lnTo>
                  <a:lnTo>
                    <a:pt x="18189" y="8503"/>
                  </a:lnTo>
                  <a:lnTo>
                    <a:pt x="18132" y="8503"/>
                  </a:lnTo>
                  <a:cubicBezTo>
                    <a:pt x="18631" y="8231"/>
                    <a:pt x="19031" y="8018"/>
                    <a:pt x="19245" y="7903"/>
                  </a:cubicBezTo>
                  <a:cubicBezTo>
                    <a:pt x="20358" y="7290"/>
                    <a:pt x="20657" y="6677"/>
                    <a:pt x="20657" y="5892"/>
                  </a:cubicBezTo>
                  <a:lnTo>
                    <a:pt x="20657" y="5892"/>
                  </a:lnTo>
                  <a:lnTo>
                    <a:pt x="11413" y="8174"/>
                  </a:lnTo>
                  <a:cubicBezTo>
                    <a:pt x="11385" y="4337"/>
                    <a:pt x="11171" y="2896"/>
                    <a:pt x="11171" y="2896"/>
                  </a:cubicBezTo>
                  <a:cubicBezTo>
                    <a:pt x="11171" y="2896"/>
                    <a:pt x="12298" y="2368"/>
                    <a:pt x="13054" y="1855"/>
                  </a:cubicBezTo>
                  <a:cubicBezTo>
                    <a:pt x="13796" y="1341"/>
                    <a:pt x="13910" y="970"/>
                    <a:pt x="13910" y="970"/>
                  </a:cubicBezTo>
                  <a:lnTo>
                    <a:pt x="13910" y="0"/>
                  </a:lnTo>
                  <a:lnTo>
                    <a:pt x="10329" y="913"/>
                  </a:lnTo>
                  <a:lnTo>
                    <a:pt x="674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7494;p122">
              <a:extLst>
                <a:ext uri="{FF2B5EF4-FFF2-40B4-BE49-F238E27FC236}">
                  <a16:creationId xmlns:a16="http://schemas.microsoft.com/office/drawing/2014/main" id="{A57452A8-DDE8-725A-235B-2E08A961DABF}"/>
                </a:ext>
              </a:extLst>
            </p:cNvPr>
            <p:cNvSpPr/>
            <p:nvPr/>
          </p:nvSpPr>
          <p:spPr>
            <a:xfrm>
              <a:off x="2122225" y="4127400"/>
              <a:ext cx="338450" cy="334050"/>
            </a:xfrm>
            <a:custGeom>
              <a:avLst/>
              <a:gdLst/>
              <a:ahLst/>
              <a:cxnLst/>
              <a:rect l="l" t="t" r="r" b="b"/>
              <a:pathLst>
                <a:path w="13538" h="13362" extrusionOk="0">
                  <a:moveTo>
                    <a:pt x="594" y="1"/>
                  </a:moveTo>
                  <a:cubicBezTo>
                    <a:pt x="453" y="1"/>
                    <a:pt x="337" y="29"/>
                    <a:pt x="271" y="95"/>
                  </a:cubicBezTo>
                  <a:cubicBezTo>
                    <a:pt x="0" y="366"/>
                    <a:pt x="371" y="1464"/>
                    <a:pt x="671" y="1764"/>
                  </a:cubicBezTo>
                  <a:lnTo>
                    <a:pt x="3167" y="4260"/>
                  </a:lnTo>
                  <a:cubicBezTo>
                    <a:pt x="3167" y="4260"/>
                    <a:pt x="2882" y="5231"/>
                    <a:pt x="2539" y="6457"/>
                  </a:cubicBezTo>
                  <a:lnTo>
                    <a:pt x="1755" y="5673"/>
                  </a:lnTo>
                  <a:lnTo>
                    <a:pt x="1241" y="6186"/>
                  </a:lnTo>
                  <a:lnTo>
                    <a:pt x="2297" y="7242"/>
                  </a:lnTo>
                  <a:lnTo>
                    <a:pt x="2325" y="7213"/>
                  </a:lnTo>
                  <a:lnTo>
                    <a:pt x="2325" y="7213"/>
                  </a:lnTo>
                  <a:cubicBezTo>
                    <a:pt x="2083" y="8027"/>
                    <a:pt x="1840" y="8882"/>
                    <a:pt x="1626" y="9624"/>
                  </a:cubicBezTo>
                  <a:lnTo>
                    <a:pt x="842" y="8825"/>
                  </a:lnTo>
                  <a:lnTo>
                    <a:pt x="328" y="9339"/>
                  </a:lnTo>
                  <a:lnTo>
                    <a:pt x="1384" y="10395"/>
                  </a:lnTo>
                  <a:lnTo>
                    <a:pt x="1412" y="10366"/>
                  </a:lnTo>
                  <a:lnTo>
                    <a:pt x="1412" y="10366"/>
                  </a:lnTo>
                  <a:cubicBezTo>
                    <a:pt x="1284" y="10823"/>
                    <a:pt x="1184" y="11179"/>
                    <a:pt x="1127" y="11365"/>
                  </a:cubicBezTo>
                  <a:cubicBezTo>
                    <a:pt x="827" y="12377"/>
                    <a:pt x="1013" y="12905"/>
                    <a:pt x="1469" y="13362"/>
                  </a:cubicBezTo>
                  <a:lnTo>
                    <a:pt x="5535" y="6629"/>
                  </a:lnTo>
                  <a:cubicBezTo>
                    <a:pt x="7789" y="8854"/>
                    <a:pt x="8759" y="9567"/>
                    <a:pt x="8759" y="9567"/>
                  </a:cubicBezTo>
                  <a:cubicBezTo>
                    <a:pt x="8759" y="9567"/>
                    <a:pt x="8417" y="10537"/>
                    <a:pt x="8274" y="11279"/>
                  </a:cubicBezTo>
                  <a:cubicBezTo>
                    <a:pt x="8131" y="12021"/>
                    <a:pt x="8288" y="12292"/>
                    <a:pt x="8288" y="12292"/>
                  </a:cubicBezTo>
                  <a:lnTo>
                    <a:pt x="8845" y="12862"/>
                  </a:lnTo>
                  <a:lnTo>
                    <a:pt x="10414" y="10238"/>
                  </a:lnTo>
                  <a:lnTo>
                    <a:pt x="13039" y="8683"/>
                  </a:lnTo>
                  <a:lnTo>
                    <a:pt x="12468" y="8112"/>
                  </a:lnTo>
                  <a:cubicBezTo>
                    <a:pt x="12468" y="8112"/>
                    <a:pt x="12333" y="8038"/>
                    <a:pt x="12012" y="8038"/>
                  </a:cubicBezTo>
                  <a:cubicBezTo>
                    <a:pt x="11867" y="8038"/>
                    <a:pt x="11683" y="8053"/>
                    <a:pt x="11455" y="8098"/>
                  </a:cubicBezTo>
                  <a:cubicBezTo>
                    <a:pt x="10713" y="8241"/>
                    <a:pt x="9743" y="8583"/>
                    <a:pt x="9743" y="8583"/>
                  </a:cubicBezTo>
                  <a:cubicBezTo>
                    <a:pt x="9743" y="8583"/>
                    <a:pt x="9030" y="7627"/>
                    <a:pt x="6805" y="5359"/>
                  </a:cubicBezTo>
                  <a:lnTo>
                    <a:pt x="13538" y="1293"/>
                  </a:lnTo>
                  <a:cubicBezTo>
                    <a:pt x="13234" y="989"/>
                    <a:pt x="12891" y="805"/>
                    <a:pt x="12401" y="805"/>
                  </a:cubicBezTo>
                  <a:cubicBezTo>
                    <a:pt x="12156" y="805"/>
                    <a:pt x="11874" y="851"/>
                    <a:pt x="11541" y="951"/>
                  </a:cubicBezTo>
                  <a:cubicBezTo>
                    <a:pt x="11355" y="1008"/>
                    <a:pt x="10999" y="1108"/>
                    <a:pt x="10528" y="1251"/>
                  </a:cubicBezTo>
                  <a:lnTo>
                    <a:pt x="10571" y="1208"/>
                  </a:lnTo>
                  <a:lnTo>
                    <a:pt x="9515" y="152"/>
                  </a:lnTo>
                  <a:lnTo>
                    <a:pt x="9002" y="666"/>
                  </a:lnTo>
                  <a:lnTo>
                    <a:pt x="9800" y="1450"/>
                  </a:lnTo>
                  <a:cubicBezTo>
                    <a:pt x="9059" y="1664"/>
                    <a:pt x="8203" y="1921"/>
                    <a:pt x="7390" y="2149"/>
                  </a:cubicBezTo>
                  <a:lnTo>
                    <a:pt x="7404" y="2121"/>
                  </a:lnTo>
                  <a:lnTo>
                    <a:pt x="6348" y="1079"/>
                  </a:lnTo>
                  <a:lnTo>
                    <a:pt x="5849" y="1579"/>
                  </a:lnTo>
                  <a:lnTo>
                    <a:pt x="6619" y="2363"/>
                  </a:lnTo>
                  <a:cubicBezTo>
                    <a:pt x="5407" y="2720"/>
                    <a:pt x="4437" y="2991"/>
                    <a:pt x="4437" y="2991"/>
                  </a:cubicBezTo>
                  <a:lnTo>
                    <a:pt x="4437" y="2991"/>
                  </a:lnTo>
                  <a:lnTo>
                    <a:pt x="1940" y="494"/>
                  </a:lnTo>
                  <a:cubicBezTo>
                    <a:pt x="1714" y="268"/>
                    <a:pt x="1031" y="1"/>
                    <a:pt x="5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7495;p122">
              <a:extLst>
                <a:ext uri="{FF2B5EF4-FFF2-40B4-BE49-F238E27FC236}">
                  <a16:creationId xmlns:a16="http://schemas.microsoft.com/office/drawing/2014/main" id="{53F581DA-2B7B-85BC-AE63-63DEC3AB9CC3}"/>
                </a:ext>
              </a:extLst>
            </p:cNvPr>
            <p:cNvSpPr/>
            <p:nvPr/>
          </p:nvSpPr>
          <p:spPr>
            <a:xfrm>
              <a:off x="3680000" y="3456450"/>
              <a:ext cx="377350" cy="426550"/>
            </a:xfrm>
            <a:custGeom>
              <a:avLst/>
              <a:gdLst/>
              <a:ahLst/>
              <a:cxnLst/>
              <a:rect l="l" t="t" r="r" b="b"/>
              <a:pathLst>
                <a:path w="15094" h="17062" extrusionOk="0">
                  <a:moveTo>
                    <a:pt x="10229" y="0"/>
                  </a:moveTo>
                  <a:cubicBezTo>
                    <a:pt x="9587" y="0"/>
                    <a:pt x="9073" y="243"/>
                    <a:pt x="8574" y="1170"/>
                  </a:cubicBezTo>
                  <a:cubicBezTo>
                    <a:pt x="8488" y="1341"/>
                    <a:pt x="8303" y="1669"/>
                    <a:pt x="8074" y="2083"/>
                  </a:cubicBezTo>
                  <a:lnTo>
                    <a:pt x="8074" y="2040"/>
                  </a:lnTo>
                  <a:lnTo>
                    <a:pt x="6577" y="2040"/>
                  </a:lnTo>
                  <a:lnTo>
                    <a:pt x="6577" y="2753"/>
                  </a:lnTo>
                  <a:lnTo>
                    <a:pt x="7704" y="2753"/>
                  </a:lnTo>
                  <a:cubicBezTo>
                    <a:pt x="7333" y="3424"/>
                    <a:pt x="6905" y="4208"/>
                    <a:pt x="6491" y="4950"/>
                  </a:cubicBezTo>
                  <a:lnTo>
                    <a:pt x="6491" y="4922"/>
                  </a:lnTo>
                  <a:lnTo>
                    <a:pt x="4993" y="4922"/>
                  </a:lnTo>
                  <a:lnTo>
                    <a:pt x="4993" y="5649"/>
                  </a:lnTo>
                  <a:lnTo>
                    <a:pt x="6106" y="5649"/>
                  </a:lnTo>
                  <a:cubicBezTo>
                    <a:pt x="5478" y="6762"/>
                    <a:pt x="4993" y="7632"/>
                    <a:pt x="4993" y="7632"/>
                  </a:cubicBezTo>
                  <a:lnTo>
                    <a:pt x="1470" y="7632"/>
                  </a:lnTo>
                  <a:cubicBezTo>
                    <a:pt x="1042" y="7632"/>
                    <a:pt x="0" y="8146"/>
                    <a:pt x="0" y="8531"/>
                  </a:cubicBezTo>
                  <a:cubicBezTo>
                    <a:pt x="0" y="8916"/>
                    <a:pt x="1042" y="9429"/>
                    <a:pt x="1470" y="9429"/>
                  </a:cubicBezTo>
                  <a:lnTo>
                    <a:pt x="4993" y="9429"/>
                  </a:lnTo>
                  <a:cubicBezTo>
                    <a:pt x="4993" y="9429"/>
                    <a:pt x="5478" y="10314"/>
                    <a:pt x="6106" y="11427"/>
                  </a:cubicBezTo>
                  <a:lnTo>
                    <a:pt x="4993" y="11427"/>
                  </a:lnTo>
                  <a:lnTo>
                    <a:pt x="4993" y="12154"/>
                  </a:lnTo>
                  <a:lnTo>
                    <a:pt x="6491" y="12154"/>
                  </a:lnTo>
                  <a:lnTo>
                    <a:pt x="6491" y="12111"/>
                  </a:lnTo>
                  <a:cubicBezTo>
                    <a:pt x="6905" y="12853"/>
                    <a:pt x="7333" y="13638"/>
                    <a:pt x="7704" y="14308"/>
                  </a:cubicBezTo>
                  <a:lnTo>
                    <a:pt x="6577" y="14308"/>
                  </a:lnTo>
                  <a:lnTo>
                    <a:pt x="6577" y="15036"/>
                  </a:lnTo>
                  <a:lnTo>
                    <a:pt x="8074" y="15036"/>
                  </a:lnTo>
                  <a:lnTo>
                    <a:pt x="8074" y="14979"/>
                  </a:lnTo>
                  <a:cubicBezTo>
                    <a:pt x="8303" y="15392"/>
                    <a:pt x="8488" y="15720"/>
                    <a:pt x="8574" y="15892"/>
                  </a:cubicBezTo>
                  <a:cubicBezTo>
                    <a:pt x="9073" y="16819"/>
                    <a:pt x="9587" y="17061"/>
                    <a:pt x="10229" y="17061"/>
                  </a:cubicBezTo>
                  <a:lnTo>
                    <a:pt x="8346" y="9429"/>
                  </a:lnTo>
                  <a:cubicBezTo>
                    <a:pt x="11527" y="9401"/>
                    <a:pt x="12711" y="9230"/>
                    <a:pt x="12711" y="9230"/>
                  </a:cubicBezTo>
                  <a:cubicBezTo>
                    <a:pt x="12711" y="9230"/>
                    <a:pt x="13153" y="10157"/>
                    <a:pt x="13567" y="10785"/>
                  </a:cubicBezTo>
                  <a:cubicBezTo>
                    <a:pt x="13995" y="11398"/>
                    <a:pt x="14294" y="11484"/>
                    <a:pt x="14294" y="11484"/>
                  </a:cubicBezTo>
                  <a:lnTo>
                    <a:pt x="15093" y="11484"/>
                  </a:lnTo>
                  <a:lnTo>
                    <a:pt x="14337" y="8531"/>
                  </a:lnTo>
                  <a:lnTo>
                    <a:pt x="15093" y="5578"/>
                  </a:lnTo>
                  <a:lnTo>
                    <a:pt x="14294" y="5578"/>
                  </a:lnTo>
                  <a:cubicBezTo>
                    <a:pt x="14294" y="5578"/>
                    <a:pt x="13995" y="5663"/>
                    <a:pt x="13567" y="6291"/>
                  </a:cubicBezTo>
                  <a:cubicBezTo>
                    <a:pt x="13153" y="6905"/>
                    <a:pt x="12711" y="7832"/>
                    <a:pt x="12711" y="7832"/>
                  </a:cubicBezTo>
                  <a:cubicBezTo>
                    <a:pt x="12711" y="7832"/>
                    <a:pt x="11527" y="7661"/>
                    <a:pt x="8346" y="7632"/>
                  </a:cubicBezTo>
                  <a:lnTo>
                    <a:pt x="102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7496;p122">
              <a:extLst>
                <a:ext uri="{FF2B5EF4-FFF2-40B4-BE49-F238E27FC236}">
                  <a16:creationId xmlns:a16="http://schemas.microsoft.com/office/drawing/2014/main" id="{225117F9-0C4B-5ED2-70E4-09E13ED2FBBA}"/>
                </a:ext>
              </a:extLst>
            </p:cNvPr>
            <p:cNvSpPr/>
            <p:nvPr/>
          </p:nvSpPr>
          <p:spPr>
            <a:xfrm>
              <a:off x="2409300" y="1744600"/>
              <a:ext cx="1220075" cy="2185475"/>
            </a:xfrm>
            <a:custGeom>
              <a:avLst/>
              <a:gdLst/>
              <a:ahLst/>
              <a:cxnLst/>
              <a:rect l="l" t="t" r="r" b="b"/>
              <a:pathLst>
                <a:path w="48803" h="87419" extrusionOk="0">
                  <a:moveTo>
                    <a:pt x="28096" y="11003"/>
                  </a:moveTo>
                  <a:cubicBezTo>
                    <a:pt x="28415" y="11003"/>
                    <a:pt x="28639" y="11246"/>
                    <a:pt x="28745" y="11884"/>
                  </a:cubicBezTo>
                  <a:cubicBezTo>
                    <a:pt x="29330" y="15336"/>
                    <a:pt x="27932" y="14480"/>
                    <a:pt x="26449" y="15336"/>
                  </a:cubicBezTo>
                  <a:cubicBezTo>
                    <a:pt x="24951" y="16192"/>
                    <a:pt x="25265" y="18260"/>
                    <a:pt x="26021" y="20072"/>
                  </a:cubicBezTo>
                  <a:cubicBezTo>
                    <a:pt x="26777" y="21884"/>
                    <a:pt x="26449" y="21969"/>
                    <a:pt x="25265" y="22754"/>
                  </a:cubicBezTo>
                  <a:cubicBezTo>
                    <a:pt x="24095" y="23524"/>
                    <a:pt x="25493" y="25678"/>
                    <a:pt x="23924" y="26805"/>
                  </a:cubicBezTo>
                  <a:cubicBezTo>
                    <a:pt x="23626" y="27014"/>
                    <a:pt x="23402" y="27108"/>
                    <a:pt x="23232" y="27108"/>
                  </a:cubicBezTo>
                  <a:cubicBezTo>
                    <a:pt x="22501" y="27108"/>
                    <a:pt x="22801" y="25359"/>
                    <a:pt x="22697" y="23610"/>
                  </a:cubicBezTo>
                  <a:cubicBezTo>
                    <a:pt x="22583" y="21456"/>
                    <a:pt x="21513" y="21969"/>
                    <a:pt x="19872" y="21627"/>
                  </a:cubicBezTo>
                  <a:cubicBezTo>
                    <a:pt x="18246" y="21284"/>
                    <a:pt x="17048" y="20771"/>
                    <a:pt x="17676" y="18446"/>
                  </a:cubicBezTo>
                  <a:cubicBezTo>
                    <a:pt x="18303" y="16106"/>
                    <a:pt x="20785" y="16891"/>
                    <a:pt x="22797" y="16548"/>
                  </a:cubicBezTo>
                  <a:cubicBezTo>
                    <a:pt x="24794" y="16192"/>
                    <a:pt x="23539" y="14123"/>
                    <a:pt x="23981" y="12583"/>
                  </a:cubicBezTo>
                  <a:cubicBezTo>
                    <a:pt x="24132" y="12052"/>
                    <a:pt x="24328" y="11903"/>
                    <a:pt x="24568" y="11903"/>
                  </a:cubicBezTo>
                  <a:cubicBezTo>
                    <a:pt x="24873" y="11903"/>
                    <a:pt x="25250" y="12144"/>
                    <a:pt x="25697" y="12144"/>
                  </a:cubicBezTo>
                  <a:cubicBezTo>
                    <a:pt x="25929" y="12144"/>
                    <a:pt x="26179" y="12079"/>
                    <a:pt x="26449" y="11884"/>
                  </a:cubicBezTo>
                  <a:cubicBezTo>
                    <a:pt x="27122" y="11403"/>
                    <a:pt x="27687" y="11003"/>
                    <a:pt x="28096" y="11003"/>
                  </a:cubicBezTo>
                  <a:close/>
                  <a:moveTo>
                    <a:pt x="33829" y="25294"/>
                  </a:moveTo>
                  <a:cubicBezTo>
                    <a:pt x="34467" y="25294"/>
                    <a:pt x="34880" y="25736"/>
                    <a:pt x="34937" y="26448"/>
                  </a:cubicBezTo>
                  <a:cubicBezTo>
                    <a:pt x="35051" y="28003"/>
                    <a:pt x="34694" y="27490"/>
                    <a:pt x="34280" y="28603"/>
                  </a:cubicBezTo>
                  <a:cubicBezTo>
                    <a:pt x="34024" y="29301"/>
                    <a:pt x="33598" y="29764"/>
                    <a:pt x="33236" y="29764"/>
                  </a:cubicBezTo>
                  <a:cubicBezTo>
                    <a:pt x="33014" y="29764"/>
                    <a:pt x="32816" y="29589"/>
                    <a:pt x="32697" y="29187"/>
                  </a:cubicBezTo>
                  <a:cubicBezTo>
                    <a:pt x="32556" y="28690"/>
                    <a:pt x="32443" y="28611"/>
                    <a:pt x="32154" y="28611"/>
                  </a:cubicBezTo>
                  <a:cubicBezTo>
                    <a:pt x="32019" y="28611"/>
                    <a:pt x="31846" y="28628"/>
                    <a:pt x="31613" y="28628"/>
                  </a:cubicBezTo>
                  <a:cubicBezTo>
                    <a:pt x="31287" y="28628"/>
                    <a:pt x="30845" y="28594"/>
                    <a:pt x="30229" y="28431"/>
                  </a:cubicBezTo>
                  <a:cubicBezTo>
                    <a:pt x="28470" y="27976"/>
                    <a:pt x="29315" y="26364"/>
                    <a:pt x="30116" y="26364"/>
                  </a:cubicBezTo>
                  <a:cubicBezTo>
                    <a:pt x="30218" y="26364"/>
                    <a:pt x="30319" y="26390"/>
                    <a:pt x="30414" y="26448"/>
                  </a:cubicBezTo>
                  <a:cubicBezTo>
                    <a:pt x="30646" y="26596"/>
                    <a:pt x="30824" y="26661"/>
                    <a:pt x="30989" y="26661"/>
                  </a:cubicBezTo>
                  <a:cubicBezTo>
                    <a:pt x="31411" y="26661"/>
                    <a:pt x="31744" y="26233"/>
                    <a:pt x="32668" y="25678"/>
                  </a:cubicBezTo>
                  <a:cubicBezTo>
                    <a:pt x="33103" y="25414"/>
                    <a:pt x="33497" y="25294"/>
                    <a:pt x="33829" y="25294"/>
                  </a:cubicBezTo>
                  <a:close/>
                  <a:moveTo>
                    <a:pt x="18517" y="1"/>
                  </a:moveTo>
                  <a:cubicBezTo>
                    <a:pt x="18175" y="300"/>
                    <a:pt x="17818" y="614"/>
                    <a:pt x="17476" y="942"/>
                  </a:cubicBezTo>
                  <a:cubicBezTo>
                    <a:pt x="17618" y="985"/>
                    <a:pt x="17761" y="1042"/>
                    <a:pt x="17904" y="1113"/>
                  </a:cubicBezTo>
                  <a:cubicBezTo>
                    <a:pt x="19159" y="1712"/>
                    <a:pt x="18118" y="2839"/>
                    <a:pt x="19316" y="3381"/>
                  </a:cubicBezTo>
                  <a:cubicBezTo>
                    <a:pt x="20529" y="3924"/>
                    <a:pt x="20058" y="4565"/>
                    <a:pt x="19830" y="5764"/>
                  </a:cubicBezTo>
                  <a:cubicBezTo>
                    <a:pt x="19648" y="6671"/>
                    <a:pt x="18150" y="7282"/>
                    <a:pt x="16517" y="7282"/>
                  </a:cubicBezTo>
                  <a:cubicBezTo>
                    <a:pt x="15967" y="7282"/>
                    <a:pt x="15401" y="7213"/>
                    <a:pt x="14865" y="7062"/>
                  </a:cubicBezTo>
                  <a:cubicBezTo>
                    <a:pt x="14153" y="6860"/>
                    <a:pt x="13618" y="6745"/>
                    <a:pt x="13185" y="6745"/>
                  </a:cubicBezTo>
                  <a:cubicBezTo>
                    <a:pt x="12335" y="6745"/>
                    <a:pt x="11880" y="7187"/>
                    <a:pt x="11256" y="8274"/>
                  </a:cubicBezTo>
                  <a:cubicBezTo>
                    <a:pt x="10985" y="8731"/>
                    <a:pt x="10643" y="8945"/>
                    <a:pt x="10286" y="9002"/>
                  </a:cubicBezTo>
                  <a:cubicBezTo>
                    <a:pt x="9872" y="9587"/>
                    <a:pt x="9459" y="10172"/>
                    <a:pt x="9059" y="10771"/>
                  </a:cubicBezTo>
                  <a:cubicBezTo>
                    <a:pt x="9858" y="10956"/>
                    <a:pt x="10571" y="11441"/>
                    <a:pt x="10372" y="11884"/>
                  </a:cubicBezTo>
                  <a:cubicBezTo>
                    <a:pt x="10081" y="12520"/>
                    <a:pt x="9617" y="12758"/>
                    <a:pt x="9138" y="12758"/>
                  </a:cubicBezTo>
                  <a:cubicBezTo>
                    <a:pt x="8747" y="12758"/>
                    <a:pt x="8345" y="12599"/>
                    <a:pt x="8018" y="12369"/>
                  </a:cubicBezTo>
                  <a:cubicBezTo>
                    <a:pt x="3339" y="19958"/>
                    <a:pt x="457" y="28759"/>
                    <a:pt x="1" y="38217"/>
                  </a:cubicBezTo>
                  <a:cubicBezTo>
                    <a:pt x="329" y="38774"/>
                    <a:pt x="700" y="39244"/>
                    <a:pt x="1099" y="39473"/>
                  </a:cubicBezTo>
                  <a:cubicBezTo>
                    <a:pt x="2483" y="40243"/>
                    <a:pt x="1955" y="41869"/>
                    <a:pt x="3282" y="44123"/>
                  </a:cubicBezTo>
                  <a:cubicBezTo>
                    <a:pt x="4623" y="46363"/>
                    <a:pt x="6263" y="45664"/>
                    <a:pt x="7419" y="47690"/>
                  </a:cubicBezTo>
                  <a:cubicBezTo>
                    <a:pt x="8574" y="49729"/>
                    <a:pt x="10885" y="50243"/>
                    <a:pt x="13125" y="50757"/>
                  </a:cubicBezTo>
                  <a:cubicBezTo>
                    <a:pt x="15379" y="51284"/>
                    <a:pt x="15664" y="54694"/>
                    <a:pt x="17861" y="54922"/>
                  </a:cubicBezTo>
                  <a:cubicBezTo>
                    <a:pt x="20058" y="55150"/>
                    <a:pt x="21513" y="55179"/>
                    <a:pt x="20243" y="56506"/>
                  </a:cubicBezTo>
                  <a:cubicBezTo>
                    <a:pt x="18959" y="57832"/>
                    <a:pt x="18974" y="59701"/>
                    <a:pt x="19644" y="61826"/>
                  </a:cubicBezTo>
                  <a:cubicBezTo>
                    <a:pt x="20315" y="63952"/>
                    <a:pt x="20001" y="66605"/>
                    <a:pt x="22269" y="67090"/>
                  </a:cubicBezTo>
                  <a:cubicBezTo>
                    <a:pt x="24551" y="67561"/>
                    <a:pt x="26092" y="69943"/>
                    <a:pt x="24965" y="71341"/>
                  </a:cubicBezTo>
                  <a:cubicBezTo>
                    <a:pt x="23810" y="72739"/>
                    <a:pt x="22840" y="72825"/>
                    <a:pt x="22426" y="76020"/>
                  </a:cubicBezTo>
                  <a:cubicBezTo>
                    <a:pt x="22012" y="79202"/>
                    <a:pt x="23753" y="80585"/>
                    <a:pt x="21770" y="81527"/>
                  </a:cubicBezTo>
                  <a:cubicBezTo>
                    <a:pt x="21028" y="81884"/>
                    <a:pt x="20372" y="82397"/>
                    <a:pt x="19858" y="82968"/>
                  </a:cubicBezTo>
                  <a:cubicBezTo>
                    <a:pt x="21841" y="84594"/>
                    <a:pt x="23938" y="86078"/>
                    <a:pt x="26149" y="87418"/>
                  </a:cubicBezTo>
                  <a:cubicBezTo>
                    <a:pt x="26777" y="86862"/>
                    <a:pt x="27276" y="86349"/>
                    <a:pt x="27233" y="85550"/>
                  </a:cubicBezTo>
                  <a:cubicBezTo>
                    <a:pt x="27162" y="84109"/>
                    <a:pt x="29245" y="81869"/>
                    <a:pt x="31627" y="81185"/>
                  </a:cubicBezTo>
                  <a:cubicBezTo>
                    <a:pt x="33995" y="80500"/>
                    <a:pt x="37048" y="79687"/>
                    <a:pt x="38546" y="76620"/>
                  </a:cubicBezTo>
                  <a:cubicBezTo>
                    <a:pt x="40015" y="73538"/>
                    <a:pt x="40843" y="73182"/>
                    <a:pt x="42098" y="72326"/>
                  </a:cubicBezTo>
                  <a:cubicBezTo>
                    <a:pt x="43367" y="71470"/>
                    <a:pt x="44209" y="72055"/>
                    <a:pt x="44666" y="69273"/>
                  </a:cubicBezTo>
                  <a:cubicBezTo>
                    <a:pt x="45108" y="66477"/>
                    <a:pt x="43753" y="65735"/>
                    <a:pt x="45436" y="64408"/>
                  </a:cubicBezTo>
                  <a:cubicBezTo>
                    <a:pt x="47105" y="63082"/>
                    <a:pt x="48803" y="60471"/>
                    <a:pt x="46720" y="59858"/>
                  </a:cubicBezTo>
                  <a:cubicBezTo>
                    <a:pt x="45965" y="59629"/>
                    <a:pt x="45569" y="59559"/>
                    <a:pt x="45264" y="59559"/>
                  </a:cubicBezTo>
                  <a:cubicBezTo>
                    <a:pt x="44794" y="59559"/>
                    <a:pt x="44539" y="59724"/>
                    <a:pt x="43519" y="59724"/>
                  </a:cubicBezTo>
                  <a:cubicBezTo>
                    <a:pt x="43387" y="59724"/>
                    <a:pt x="43242" y="59721"/>
                    <a:pt x="43082" y="59715"/>
                  </a:cubicBezTo>
                  <a:cubicBezTo>
                    <a:pt x="40900" y="59644"/>
                    <a:pt x="41085" y="58146"/>
                    <a:pt x="39416" y="57632"/>
                  </a:cubicBezTo>
                  <a:cubicBezTo>
                    <a:pt x="37747" y="57105"/>
                    <a:pt x="41356" y="55621"/>
                    <a:pt x="38218" y="54694"/>
                  </a:cubicBezTo>
                  <a:cubicBezTo>
                    <a:pt x="37695" y="54541"/>
                    <a:pt x="37274" y="54483"/>
                    <a:pt x="36927" y="54483"/>
                  </a:cubicBezTo>
                  <a:cubicBezTo>
                    <a:pt x="35823" y="54483"/>
                    <a:pt x="35460" y="55070"/>
                    <a:pt x="34904" y="55070"/>
                  </a:cubicBezTo>
                  <a:cubicBezTo>
                    <a:pt x="34590" y="55070"/>
                    <a:pt x="34215" y="54882"/>
                    <a:pt x="33610" y="54294"/>
                  </a:cubicBezTo>
                  <a:cubicBezTo>
                    <a:pt x="31599" y="52340"/>
                    <a:pt x="32497" y="51313"/>
                    <a:pt x="29887" y="50728"/>
                  </a:cubicBezTo>
                  <a:cubicBezTo>
                    <a:pt x="27866" y="50284"/>
                    <a:pt x="27245" y="49036"/>
                    <a:pt x="26450" y="49036"/>
                  </a:cubicBezTo>
                  <a:cubicBezTo>
                    <a:pt x="26224" y="49036"/>
                    <a:pt x="25984" y="49137"/>
                    <a:pt x="25693" y="49387"/>
                  </a:cubicBezTo>
                  <a:cubicBezTo>
                    <a:pt x="24418" y="50456"/>
                    <a:pt x="26212" y="51776"/>
                    <a:pt x="24417" y="51776"/>
                  </a:cubicBezTo>
                  <a:cubicBezTo>
                    <a:pt x="24344" y="51776"/>
                    <a:pt x="24266" y="51774"/>
                    <a:pt x="24181" y="51769"/>
                  </a:cubicBezTo>
                  <a:cubicBezTo>
                    <a:pt x="21984" y="51655"/>
                    <a:pt x="20329" y="51513"/>
                    <a:pt x="19830" y="50229"/>
                  </a:cubicBezTo>
                  <a:cubicBezTo>
                    <a:pt x="19345" y="48945"/>
                    <a:pt x="20700" y="48674"/>
                    <a:pt x="18760" y="47690"/>
                  </a:cubicBezTo>
                  <a:cubicBezTo>
                    <a:pt x="16918" y="46755"/>
                    <a:pt x="18971" y="45050"/>
                    <a:pt x="17122" y="45050"/>
                  </a:cubicBezTo>
                  <a:cubicBezTo>
                    <a:pt x="17024" y="45050"/>
                    <a:pt x="16913" y="45055"/>
                    <a:pt x="16791" y="45065"/>
                  </a:cubicBezTo>
                  <a:cubicBezTo>
                    <a:pt x="14764" y="45245"/>
                    <a:pt x="15087" y="46776"/>
                    <a:pt x="14283" y="46776"/>
                  </a:cubicBezTo>
                  <a:cubicBezTo>
                    <a:pt x="14131" y="46776"/>
                    <a:pt x="13938" y="46721"/>
                    <a:pt x="13681" y="46591"/>
                  </a:cubicBezTo>
                  <a:cubicBezTo>
                    <a:pt x="12083" y="45792"/>
                    <a:pt x="10215" y="42968"/>
                    <a:pt x="13168" y="42226"/>
                  </a:cubicBezTo>
                  <a:cubicBezTo>
                    <a:pt x="14969" y="41773"/>
                    <a:pt x="17047" y="41316"/>
                    <a:pt x="18561" y="41316"/>
                  </a:cubicBezTo>
                  <a:cubicBezTo>
                    <a:pt x="19530" y="41316"/>
                    <a:pt x="20268" y="41503"/>
                    <a:pt x="20557" y="41998"/>
                  </a:cubicBezTo>
                  <a:cubicBezTo>
                    <a:pt x="21034" y="42798"/>
                    <a:pt x="21647" y="43707"/>
                    <a:pt x="22092" y="43707"/>
                  </a:cubicBezTo>
                  <a:cubicBezTo>
                    <a:pt x="22353" y="43707"/>
                    <a:pt x="22556" y="43395"/>
                    <a:pt x="22640" y="42568"/>
                  </a:cubicBezTo>
                  <a:cubicBezTo>
                    <a:pt x="22868" y="40329"/>
                    <a:pt x="22212" y="38317"/>
                    <a:pt x="23967" y="37632"/>
                  </a:cubicBezTo>
                  <a:cubicBezTo>
                    <a:pt x="25707" y="36948"/>
                    <a:pt x="26563" y="37290"/>
                    <a:pt x="27419" y="34822"/>
                  </a:cubicBezTo>
                  <a:cubicBezTo>
                    <a:pt x="28120" y="32755"/>
                    <a:pt x="28415" y="31301"/>
                    <a:pt x="29590" y="31301"/>
                  </a:cubicBezTo>
                  <a:cubicBezTo>
                    <a:pt x="29826" y="31301"/>
                    <a:pt x="30097" y="31360"/>
                    <a:pt x="30414" y="31484"/>
                  </a:cubicBezTo>
                  <a:cubicBezTo>
                    <a:pt x="31357" y="31850"/>
                    <a:pt x="31988" y="32105"/>
                    <a:pt x="32458" y="32105"/>
                  </a:cubicBezTo>
                  <a:cubicBezTo>
                    <a:pt x="32942" y="32105"/>
                    <a:pt x="33256" y="31836"/>
                    <a:pt x="33567" y="31142"/>
                  </a:cubicBezTo>
                  <a:cubicBezTo>
                    <a:pt x="34012" y="30114"/>
                    <a:pt x="34103" y="29755"/>
                    <a:pt x="34757" y="29755"/>
                  </a:cubicBezTo>
                  <a:cubicBezTo>
                    <a:pt x="34983" y="29755"/>
                    <a:pt x="35278" y="29799"/>
                    <a:pt x="35678" y="29872"/>
                  </a:cubicBezTo>
                  <a:cubicBezTo>
                    <a:pt x="36226" y="29973"/>
                    <a:pt x="36906" y="30073"/>
                    <a:pt x="37491" y="30073"/>
                  </a:cubicBezTo>
                  <a:cubicBezTo>
                    <a:pt x="38567" y="30073"/>
                    <a:pt x="39326" y="29734"/>
                    <a:pt x="38375" y="28431"/>
                  </a:cubicBezTo>
                  <a:cubicBezTo>
                    <a:pt x="36905" y="26420"/>
                    <a:pt x="37504" y="26192"/>
                    <a:pt x="37105" y="24708"/>
                  </a:cubicBezTo>
                  <a:cubicBezTo>
                    <a:pt x="36720" y="23210"/>
                    <a:pt x="35493" y="21769"/>
                    <a:pt x="33667" y="20799"/>
                  </a:cubicBezTo>
                  <a:cubicBezTo>
                    <a:pt x="31841" y="19815"/>
                    <a:pt x="31784" y="19416"/>
                    <a:pt x="32868" y="17747"/>
                  </a:cubicBezTo>
                  <a:cubicBezTo>
                    <a:pt x="33952" y="16078"/>
                    <a:pt x="32768" y="15336"/>
                    <a:pt x="33382" y="14822"/>
                  </a:cubicBezTo>
                  <a:cubicBezTo>
                    <a:pt x="33534" y="14695"/>
                    <a:pt x="33733" y="14659"/>
                    <a:pt x="33948" y="14659"/>
                  </a:cubicBezTo>
                  <a:cubicBezTo>
                    <a:pt x="34232" y="14659"/>
                    <a:pt x="34543" y="14722"/>
                    <a:pt x="34809" y="14722"/>
                  </a:cubicBezTo>
                  <a:cubicBezTo>
                    <a:pt x="35156" y="14722"/>
                    <a:pt x="35428" y="14615"/>
                    <a:pt x="35464" y="14123"/>
                  </a:cubicBezTo>
                  <a:cubicBezTo>
                    <a:pt x="35564" y="12982"/>
                    <a:pt x="34395" y="10914"/>
                    <a:pt x="32982" y="10514"/>
                  </a:cubicBezTo>
                  <a:cubicBezTo>
                    <a:pt x="31584" y="10100"/>
                    <a:pt x="32084" y="9130"/>
                    <a:pt x="30315" y="7918"/>
                  </a:cubicBezTo>
                  <a:cubicBezTo>
                    <a:pt x="29820" y="7580"/>
                    <a:pt x="29437" y="7488"/>
                    <a:pt x="29128" y="7488"/>
                  </a:cubicBezTo>
                  <a:cubicBezTo>
                    <a:pt x="28761" y="7488"/>
                    <a:pt x="28498" y="7617"/>
                    <a:pt x="28272" y="7617"/>
                  </a:cubicBezTo>
                  <a:cubicBezTo>
                    <a:pt x="28013" y="7617"/>
                    <a:pt x="27804" y="7447"/>
                    <a:pt x="27547" y="6720"/>
                  </a:cubicBezTo>
                  <a:cubicBezTo>
                    <a:pt x="26891" y="4822"/>
                    <a:pt x="28389" y="3496"/>
                    <a:pt x="26406" y="3381"/>
                  </a:cubicBezTo>
                  <a:cubicBezTo>
                    <a:pt x="24409" y="3267"/>
                    <a:pt x="20871" y="3553"/>
                    <a:pt x="18574" y="86"/>
                  </a:cubicBezTo>
                  <a:cubicBezTo>
                    <a:pt x="18560" y="58"/>
                    <a:pt x="18531" y="29"/>
                    <a:pt x="1851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7497;p122">
              <a:extLst>
                <a:ext uri="{FF2B5EF4-FFF2-40B4-BE49-F238E27FC236}">
                  <a16:creationId xmlns:a16="http://schemas.microsoft.com/office/drawing/2014/main" id="{B1BF2A65-A412-2578-FF5E-159A59B674FD}"/>
                </a:ext>
              </a:extLst>
            </p:cNvPr>
            <p:cNvSpPr/>
            <p:nvPr/>
          </p:nvSpPr>
          <p:spPr>
            <a:xfrm>
              <a:off x="2767725" y="1819500"/>
              <a:ext cx="80950" cy="48675"/>
            </a:xfrm>
            <a:custGeom>
              <a:avLst/>
              <a:gdLst/>
              <a:ahLst/>
              <a:cxnLst/>
              <a:rect l="l" t="t" r="r" b="b"/>
              <a:pathLst>
                <a:path w="3238" h="1947" extrusionOk="0">
                  <a:moveTo>
                    <a:pt x="1013" y="0"/>
                  </a:moveTo>
                  <a:cubicBezTo>
                    <a:pt x="671" y="357"/>
                    <a:pt x="329" y="714"/>
                    <a:pt x="0" y="1084"/>
                  </a:cubicBezTo>
                  <a:cubicBezTo>
                    <a:pt x="500" y="1270"/>
                    <a:pt x="1013" y="1498"/>
                    <a:pt x="1470" y="1741"/>
                  </a:cubicBezTo>
                  <a:cubicBezTo>
                    <a:pt x="1755" y="1886"/>
                    <a:pt x="1997" y="1947"/>
                    <a:pt x="2200" y="1947"/>
                  </a:cubicBezTo>
                  <a:cubicBezTo>
                    <a:pt x="3189" y="1947"/>
                    <a:pt x="3237" y="487"/>
                    <a:pt x="2882" y="286"/>
                  </a:cubicBezTo>
                  <a:cubicBezTo>
                    <a:pt x="2611" y="129"/>
                    <a:pt x="1541" y="30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7498;p122">
              <a:extLst>
                <a:ext uri="{FF2B5EF4-FFF2-40B4-BE49-F238E27FC236}">
                  <a16:creationId xmlns:a16="http://schemas.microsoft.com/office/drawing/2014/main" id="{59BB0A95-2E07-EB03-D4B1-426C04939AD0}"/>
                </a:ext>
              </a:extLst>
            </p:cNvPr>
            <p:cNvSpPr/>
            <p:nvPr/>
          </p:nvSpPr>
          <p:spPr>
            <a:xfrm>
              <a:off x="2978850" y="1435775"/>
              <a:ext cx="974000" cy="679400"/>
            </a:xfrm>
            <a:custGeom>
              <a:avLst/>
              <a:gdLst/>
              <a:ahLst/>
              <a:cxnLst/>
              <a:rect l="l" t="t" r="r" b="b"/>
              <a:pathLst>
                <a:path w="38960" h="27176" extrusionOk="0">
                  <a:moveTo>
                    <a:pt x="27605" y="0"/>
                  </a:moveTo>
                  <a:cubicBezTo>
                    <a:pt x="26923" y="0"/>
                    <a:pt x="26309" y="168"/>
                    <a:pt x="25878" y="542"/>
                  </a:cubicBezTo>
                  <a:cubicBezTo>
                    <a:pt x="24466" y="1740"/>
                    <a:pt x="24865" y="2439"/>
                    <a:pt x="22625" y="2525"/>
                  </a:cubicBezTo>
                  <a:cubicBezTo>
                    <a:pt x="20386" y="2610"/>
                    <a:pt x="19944" y="2782"/>
                    <a:pt x="18702" y="4251"/>
                  </a:cubicBezTo>
                  <a:cubicBezTo>
                    <a:pt x="18166" y="4873"/>
                    <a:pt x="17471" y="5198"/>
                    <a:pt x="16824" y="5198"/>
                  </a:cubicBezTo>
                  <a:cubicBezTo>
                    <a:pt x="15959" y="5198"/>
                    <a:pt x="15181" y="4614"/>
                    <a:pt x="14993" y="3381"/>
                  </a:cubicBezTo>
                  <a:cubicBezTo>
                    <a:pt x="14882" y="2584"/>
                    <a:pt x="14852" y="1925"/>
                    <a:pt x="13725" y="1925"/>
                  </a:cubicBezTo>
                  <a:cubicBezTo>
                    <a:pt x="13701" y="1925"/>
                    <a:pt x="13677" y="1925"/>
                    <a:pt x="13652" y="1926"/>
                  </a:cubicBezTo>
                  <a:cubicBezTo>
                    <a:pt x="8745" y="3637"/>
                    <a:pt x="4152" y="6020"/>
                    <a:pt x="1" y="8973"/>
                  </a:cubicBezTo>
                  <a:cubicBezTo>
                    <a:pt x="500" y="9215"/>
                    <a:pt x="1327" y="9030"/>
                    <a:pt x="2140" y="9715"/>
                  </a:cubicBezTo>
                  <a:cubicBezTo>
                    <a:pt x="2932" y="10366"/>
                    <a:pt x="3444" y="10994"/>
                    <a:pt x="4113" y="10994"/>
                  </a:cubicBezTo>
                  <a:cubicBezTo>
                    <a:pt x="4468" y="10994"/>
                    <a:pt x="4868" y="10816"/>
                    <a:pt x="5379" y="10371"/>
                  </a:cubicBezTo>
                  <a:cubicBezTo>
                    <a:pt x="6760" y="9150"/>
                    <a:pt x="7208" y="7324"/>
                    <a:pt x="8633" y="7324"/>
                  </a:cubicBezTo>
                  <a:cubicBezTo>
                    <a:pt x="8723" y="7324"/>
                    <a:pt x="8818" y="7331"/>
                    <a:pt x="8916" y="7346"/>
                  </a:cubicBezTo>
                  <a:cubicBezTo>
                    <a:pt x="9090" y="7373"/>
                    <a:pt x="9253" y="7385"/>
                    <a:pt x="9409" y="7385"/>
                  </a:cubicBezTo>
                  <a:cubicBezTo>
                    <a:pt x="10754" y="7385"/>
                    <a:pt x="11480" y="6486"/>
                    <a:pt x="12183" y="6319"/>
                  </a:cubicBezTo>
                  <a:cubicBezTo>
                    <a:pt x="12208" y="6314"/>
                    <a:pt x="12231" y="6311"/>
                    <a:pt x="12254" y="6311"/>
                  </a:cubicBezTo>
                  <a:cubicBezTo>
                    <a:pt x="12907" y="6311"/>
                    <a:pt x="12852" y="8434"/>
                    <a:pt x="11415" y="8434"/>
                  </a:cubicBezTo>
                  <a:cubicBezTo>
                    <a:pt x="11296" y="8434"/>
                    <a:pt x="11167" y="8420"/>
                    <a:pt x="11028" y="8388"/>
                  </a:cubicBezTo>
                  <a:cubicBezTo>
                    <a:pt x="10891" y="8355"/>
                    <a:pt x="10759" y="8340"/>
                    <a:pt x="10633" y="8340"/>
                  </a:cubicBezTo>
                  <a:cubicBezTo>
                    <a:pt x="9036" y="8340"/>
                    <a:pt x="8334" y="10769"/>
                    <a:pt x="9630" y="11483"/>
                  </a:cubicBezTo>
                  <a:cubicBezTo>
                    <a:pt x="10580" y="12011"/>
                    <a:pt x="11860" y="12184"/>
                    <a:pt x="12943" y="12184"/>
                  </a:cubicBezTo>
                  <a:cubicBezTo>
                    <a:pt x="13469" y="12184"/>
                    <a:pt x="13950" y="12143"/>
                    <a:pt x="14323" y="12083"/>
                  </a:cubicBezTo>
                  <a:cubicBezTo>
                    <a:pt x="14401" y="12071"/>
                    <a:pt x="14476" y="12065"/>
                    <a:pt x="14548" y="12065"/>
                  </a:cubicBezTo>
                  <a:cubicBezTo>
                    <a:pt x="15519" y="12065"/>
                    <a:pt x="15970" y="13086"/>
                    <a:pt x="16063" y="13723"/>
                  </a:cubicBezTo>
                  <a:cubicBezTo>
                    <a:pt x="16163" y="14422"/>
                    <a:pt x="16391" y="14336"/>
                    <a:pt x="17148" y="15278"/>
                  </a:cubicBezTo>
                  <a:cubicBezTo>
                    <a:pt x="17918" y="16219"/>
                    <a:pt x="17048" y="16747"/>
                    <a:pt x="16934" y="18473"/>
                  </a:cubicBezTo>
                  <a:cubicBezTo>
                    <a:pt x="16819" y="20185"/>
                    <a:pt x="16720" y="21740"/>
                    <a:pt x="17961" y="23809"/>
                  </a:cubicBezTo>
                  <a:cubicBezTo>
                    <a:pt x="19133" y="25719"/>
                    <a:pt x="19880" y="27119"/>
                    <a:pt x="21044" y="27119"/>
                  </a:cubicBezTo>
                  <a:cubicBezTo>
                    <a:pt x="21140" y="27119"/>
                    <a:pt x="21239" y="27109"/>
                    <a:pt x="21342" y="27090"/>
                  </a:cubicBezTo>
                  <a:cubicBezTo>
                    <a:pt x="22668" y="26833"/>
                    <a:pt x="23595" y="27175"/>
                    <a:pt x="24080" y="24936"/>
                  </a:cubicBezTo>
                  <a:cubicBezTo>
                    <a:pt x="24566" y="22696"/>
                    <a:pt x="24951" y="22525"/>
                    <a:pt x="26363" y="21997"/>
                  </a:cubicBezTo>
                  <a:cubicBezTo>
                    <a:pt x="27747" y="21483"/>
                    <a:pt x="29601" y="21227"/>
                    <a:pt x="30243" y="19843"/>
                  </a:cubicBezTo>
                  <a:cubicBezTo>
                    <a:pt x="30885" y="18473"/>
                    <a:pt x="32440" y="20185"/>
                    <a:pt x="33096" y="17603"/>
                  </a:cubicBezTo>
                  <a:cubicBezTo>
                    <a:pt x="33738" y="15021"/>
                    <a:pt x="33225" y="14422"/>
                    <a:pt x="34209" y="13381"/>
                  </a:cubicBezTo>
                  <a:cubicBezTo>
                    <a:pt x="35193" y="12354"/>
                    <a:pt x="35507" y="10542"/>
                    <a:pt x="35222" y="8559"/>
                  </a:cubicBezTo>
                  <a:cubicBezTo>
                    <a:pt x="34951" y="6576"/>
                    <a:pt x="35693" y="5620"/>
                    <a:pt x="36934" y="5364"/>
                  </a:cubicBezTo>
                  <a:cubicBezTo>
                    <a:pt x="38160" y="5107"/>
                    <a:pt x="38959" y="3295"/>
                    <a:pt x="36934" y="2953"/>
                  </a:cubicBezTo>
                  <a:cubicBezTo>
                    <a:pt x="36673" y="2908"/>
                    <a:pt x="36418" y="2891"/>
                    <a:pt x="36169" y="2891"/>
                  </a:cubicBezTo>
                  <a:cubicBezTo>
                    <a:pt x="35339" y="2891"/>
                    <a:pt x="34572" y="3081"/>
                    <a:pt x="33867" y="3081"/>
                  </a:cubicBezTo>
                  <a:cubicBezTo>
                    <a:pt x="33152" y="3081"/>
                    <a:pt x="32500" y="2885"/>
                    <a:pt x="31912" y="2097"/>
                  </a:cubicBezTo>
                  <a:cubicBezTo>
                    <a:pt x="31005" y="844"/>
                    <a:pt x="29135" y="0"/>
                    <a:pt x="276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7499;p122">
              <a:extLst>
                <a:ext uri="{FF2B5EF4-FFF2-40B4-BE49-F238E27FC236}">
                  <a16:creationId xmlns:a16="http://schemas.microsoft.com/office/drawing/2014/main" id="{FD47C0D7-84DA-F175-D483-F80F76A3FEF1}"/>
                </a:ext>
              </a:extLst>
            </p:cNvPr>
            <p:cNvSpPr/>
            <p:nvPr/>
          </p:nvSpPr>
          <p:spPr>
            <a:xfrm>
              <a:off x="2912525" y="2862925"/>
              <a:ext cx="194375" cy="74250"/>
            </a:xfrm>
            <a:custGeom>
              <a:avLst/>
              <a:gdLst/>
              <a:ahLst/>
              <a:cxnLst/>
              <a:rect l="l" t="t" r="r" b="b"/>
              <a:pathLst>
                <a:path w="7775" h="2970" extrusionOk="0">
                  <a:moveTo>
                    <a:pt x="3090" y="1"/>
                  </a:moveTo>
                  <a:cubicBezTo>
                    <a:pt x="2976" y="1"/>
                    <a:pt x="2856" y="11"/>
                    <a:pt x="2725" y="32"/>
                  </a:cubicBezTo>
                  <a:cubicBezTo>
                    <a:pt x="1612" y="218"/>
                    <a:pt x="0" y="588"/>
                    <a:pt x="571" y="1074"/>
                  </a:cubicBezTo>
                  <a:cubicBezTo>
                    <a:pt x="687" y="1173"/>
                    <a:pt x="816" y="1207"/>
                    <a:pt x="952" y="1207"/>
                  </a:cubicBezTo>
                  <a:cubicBezTo>
                    <a:pt x="1259" y="1207"/>
                    <a:pt x="1608" y="1035"/>
                    <a:pt x="1961" y="1035"/>
                  </a:cubicBezTo>
                  <a:cubicBezTo>
                    <a:pt x="2223" y="1035"/>
                    <a:pt x="2488" y="1130"/>
                    <a:pt x="2739" y="1459"/>
                  </a:cubicBezTo>
                  <a:cubicBezTo>
                    <a:pt x="3467" y="2414"/>
                    <a:pt x="3909" y="2842"/>
                    <a:pt x="4793" y="2914"/>
                  </a:cubicBezTo>
                  <a:cubicBezTo>
                    <a:pt x="5144" y="2936"/>
                    <a:pt x="5513" y="2969"/>
                    <a:pt x="5856" y="2969"/>
                  </a:cubicBezTo>
                  <a:cubicBezTo>
                    <a:pt x="6393" y="2969"/>
                    <a:pt x="6864" y="2888"/>
                    <a:pt x="7090" y="2557"/>
                  </a:cubicBezTo>
                  <a:cubicBezTo>
                    <a:pt x="7775" y="1530"/>
                    <a:pt x="6562" y="1630"/>
                    <a:pt x="5407" y="1074"/>
                  </a:cubicBezTo>
                  <a:cubicBezTo>
                    <a:pt x="4385" y="582"/>
                    <a:pt x="3955" y="1"/>
                    <a:pt x="309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7500;p122">
              <a:extLst>
                <a:ext uri="{FF2B5EF4-FFF2-40B4-BE49-F238E27FC236}">
                  <a16:creationId xmlns:a16="http://schemas.microsoft.com/office/drawing/2014/main" id="{282EBA68-4EF8-435C-0D76-FD0116121C22}"/>
                </a:ext>
              </a:extLst>
            </p:cNvPr>
            <p:cNvSpPr/>
            <p:nvPr/>
          </p:nvSpPr>
          <p:spPr>
            <a:xfrm>
              <a:off x="3085975" y="2913375"/>
              <a:ext cx="119375" cy="43650"/>
            </a:xfrm>
            <a:custGeom>
              <a:avLst/>
              <a:gdLst/>
              <a:ahLst/>
              <a:cxnLst/>
              <a:rect l="l" t="t" r="r" b="b"/>
              <a:pathLst>
                <a:path w="4775" h="1746" extrusionOk="0">
                  <a:moveTo>
                    <a:pt x="2786" y="0"/>
                  </a:moveTo>
                  <a:cubicBezTo>
                    <a:pt x="2542" y="0"/>
                    <a:pt x="2318" y="26"/>
                    <a:pt x="2149" y="83"/>
                  </a:cubicBezTo>
                  <a:cubicBezTo>
                    <a:pt x="1393" y="325"/>
                    <a:pt x="708" y="810"/>
                    <a:pt x="309" y="1181"/>
                  </a:cubicBezTo>
                  <a:cubicBezTo>
                    <a:pt x="0" y="1467"/>
                    <a:pt x="662" y="1745"/>
                    <a:pt x="1551" y="1745"/>
                  </a:cubicBezTo>
                  <a:cubicBezTo>
                    <a:pt x="1813" y="1745"/>
                    <a:pt x="2095" y="1721"/>
                    <a:pt x="2377" y="1666"/>
                  </a:cubicBezTo>
                  <a:cubicBezTo>
                    <a:pt x="3619" y="1424"/>
                    <a:pt x="4175" y="1737"/>
                    <a:pt x="4574" y="810"/>
                  </a:cubicBezTo>
                  <a:cubicBezTo>
                    <a:pt x="4775" y="331"/>
                    <a:pt x="3654" y="0"/>
                    <a:pt x="27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7501;p122">
              <a:extLst>
                <a:ext uri="{FF2B5EF4-FFF2-40B4-BE49-F238E27FC236}">
                  <a16:creationId xmlns:a16="http://schemas.microsoft.com/office/drawing/2014/main" id="{212F0E53-FE6D-2411-490E-7D8A85F610FD}"/>
                </a:ext>
              </a:extLst>
            </p:cNvPr>
            <p:cNvSpPr/>
            <p:nvPr/>
          </p:nvSpPr>
          <p:spPr>
            <a:xfrm>
              <a:off x="4693900" y="3384150"/>
              <a:ext cx="135200" cy="223300"/>
            </a:xfrm>
            <a:custGeom>
              <a:avLst/>
              <a:gdLst/>
              <a:ahLst/>
              <a:cxnLst/>
              <a:rect l="l" t="t" r="r" b="b"/>
              <a:pathLst>
                <a:path w="5408" h="8932" extrusionOk="0">
                  <a:moveTo>
                    <a:pt x="3430" y="0"/>
                  </a:moveTo>
                  <a:cubicBezTo>
                    <a:pt x="2572" y="0"/>
                    <a:pt x="1091" y="2294"/>
                    <a:pt x="1228" y="3349"/>
                  </a:cubicBezTo>
                  <a:cubicBezTo>
                    <a:pt x="1385" y="4561"/>
                    <a:pt x="1827" y="4604"/>
                    <a:pt x="1228" y="5574"/>
                  </a:cubicBezTo>
                  <a:cubicBezTo>
                    <a:pt x="643" y="6530"/>
                    <a:pt x="1" y="8698"/>
                    <a:pt x="1556" y="8898"/>
                  </a:cubicBezTo>
                  <a:cubicBezTo>
                    <a:pt x="1728" y="8920"/>
                    <a:pt x="1888" y="8932"/>
                    <a:pt x="2036" y="8932"/>
                  </a:cubicBezTo>
                  <a:cubicBezTo>
                    <a:pt x="3208" y="8932"/>
                    <a:pt x="3616" y="8199"/>
                    <a:pt x="3439" y="6273"/>
                  </a:cubicBezTo>
                  <a:cubicBezTo>
                    <a:pt x="3225" y="4105"/>
                    <a:pt x="5407" y="2193"/>
                    <a:pt x="3767" y="167"/>
                  </a:cubicBezTo>
                  <a:cubicBezTo>
                    <a:pt x="3674" y="52"/>
                    <a:pt x="3559" y="0"/>
                    <a:pt x="34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7502;p122">
              <a:extLst>
                <a:ext uri="{FF2B5EF4-FFF2-40B4-BE49-F238E27FC236}">
                  <a16:creationId xmlns:a16="http://schemas.microsoft.com/office/drawing/2014/main" id="{6584ACE3-F253-2168-FF8B-6852A7FF639F}"/>
                </a:ext>
              </a:extLst>
            </p:cNvPr>
            <p:cNvSpPr/>
            <p:nvPr/>
          </p:nvSpPr>
          <p:spPr>
            <a:xfrm>
              <a:off x="4120450" y="1709650"/>
              <a:ext cx="229900" cy="144400"/>
            </a:xfrm>
            <a:custGeom>
              <a:avLst/>
              <a:gdLst/>
              <a:ahLst/>
              <a:cxnLst/>
              <a:rect l="l" t="t" r="r" b="b"/>
              <a:pathLst>
                <a:path w="9196" h="5776" extrusionOk="0">
                  <a:moveTo>
                    <a:pt x="7092" y="44"/>
                  </a:moveTo>
                  <a:cubicBezTo>
                    <a:pt x="6620" y="44"/>
                    <a:pt x="6081" y="64"/>
                    <a:pt x="5492" y="86"/>
                  </a:cubicBezTo>
                  <a:cubicBezTo>
                    <a:pt x="3281" y="172"/>
                    <a:pt x="4037" y="1"/>
                    <a:pt x="2839" y="1284"/>
                  </a:cubicBezTo>
                  <a:cubicBezTo>
                    <a:pt x="1641" y="2583"/>
                    <a:pt x="0" y="1712"/>
                    <a:pt x="100" y="2754"/>
                  </a:cubicBezTo>
                  <a:cubicBezTo>
                    <a:pt x="185" y="3781"/>
                    <a:pt x="2111" y="2754"/>
                    <a:pt x="2411" y="4309"/>
                  </a:cubicBezTo>
                  <a:cubicBezTo>
                    <a:pt x="2593" y="5245"/>
                    <a:pt x="3091" y="5776"/>
                    <a:pt x="3601" y="5776"/>
                  </a:cubicBezTo>
                  <a:cubicBezTo>
                    <a:pt x="3931" y="5776"/>
                    <a:pt x="4265" y="5555"/>
                    <a:pt x="4522" y="5079"/>
                  </a:cubicBezTo>
                  <a:cubicBezTo>
                    <a:pt x="5031" y="4139"/>
                    <a:pt x="4957" y="3311"/>
                    <a:pt x="5342" y="3311"/>
                  </a:cubicBezTo>
                  <a:cubicBezTo>
                    <a:pt x="5454" y="3311"/>
                    <a:pt x="5605" y="3381"/>
                    <a:pt x="5820" y="3538"/>
                  </a:cubicBezTo>
                  <a:cubicBezTo>
                    <a:pt x="6521" y="4048"/>
                    <a:pt x="7190" y="5230"/>
                    <a:pt x="7593" y="5230"/>
                  </a:cubicBezTo>
                  <a:cubicBezTo>
                    <a:pt x="7731" y="5230"/>
                    <a:pt x="7837" y="5090"/>
                    <a:pt x="7903" y="4737"/>
                  </a:cubicBezTo>
                  <a:cubicBezTo>
                    <a:pt x="8160" y="3353"/>
                    <a:pt x="6163" y="2326"/>
                    <a:pt x="7118" y="1884"/>
                  </a:cubicBezTo>
                  <a:cubicBezTo>
                    <a:pt x="7262" y="1819"/>
                    <a:pt x="7401" y="1796"/>
                    <a:pt x="7535" y="1796"/>
                  </a:cubicBezTo>
                  <a:cubicBezTo>
                    <a:pt x="7888" y="1796"/>
                    <a:pt x="8201" y="1960"/>
                    <a:pt x="8460" y="1960"/>
                  </a:cubicBezTo>
                  <a:cubicBezTo>
                    <a:pt x="8751" y="1960"/>
                    <a:pt x="8973" y="1750"/>
                    <a:pt x="9101" y="857"/>
                  </a:cubicBezTo>
                  <a:cubicBezTo>
                    <a:pt x="9196" y="196"/>
                    <a:pt x="8403" y="44"/>
                    <a:pt x="7092" y="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7503;p122">
              <a:extLst>
                <a:ext uri="{FF2B5EF4-FFF2-40B4-BE49-F238E27FC236}">
                  <a16:creationId xmlns:a16="http://schemas.microsoft.com/office/drawing/2014/main" id="{3539DE8C-D919-BB66-50D8-A7F95E085717}"/>
                </a:ext>
              </a:extLst>
            </p:cNvPr>
            <p:cNvSpPr/>
            <p:nvPr/>
          </p:nvSpPr>
          <p:spPr>
            <a:xfrm>
              <a:off x="3828000" y="1959225"/>
              <a:ext cx="1296025" cy="1889550"/>
            </a:xfrm>
            <a:custGeom>
              <a:avLst/>
              <a:gdLst/>
              <a:ahLst/>
              <a:cxnLst/>
              <a:rect l="l" t="t" r="r" b="b"/>
              <a:pathLst>
                <a:path w="51841" h="75582" extrusionOk="0">
                  <a:moveTo>
                    <a:pt x="17580" y="8406"/>
                  </a:moveTo>
                  <a:cubicBezTo>
                    <a:pt x="18501" y="8406"/>
                    <a:pt x="17931" y="10164"/>
                    <a:pt x="18717" y="10217"/>
                  </a:cubicBezTo>
                  <a:cubicBezTo>
                    <a:pt x="18746" y="10219"/>
                    <a:pt x="18774" y="10220"/>
                    <a:pt x="18802" y="10220"/>
                  </a:cubicBezTo>
                  <a:cubicBezTo>
                    <a:pt x="19232" y="10220"/>
                    <a:pt x="19471" y="9990"/>
                    <a:pt x="19691" y="9990"/>
                  </a:cubicBezTo>
                  <a:cubicBezTo>
                    <a:pt x="19856" y="9990"/>
                    <a:pt x="20010" y="10120"/>
                    <a:pt x="20229" y="10574"/>
                  </a:cubicBezTo>
                  <a:cubicBezTo>
                    <a:pt x="20790" y="11749"/>
                    <a:pt x="20300" y="12887"/>
                    <a:pt x="19405" y="12887"/>
                  </a:cubicBezTo>
                  <a:cubicBezTo>
                    <a:pt x="19344" y="12887"/>
                    <a:pt x="19281" y="12882"/>
                    <a:pt x="19216" y="12871"/>
                  </a:cubicBezTo>
                  <a:cubicBezTo>
                    <a:pt x="19163" y="12862"/>
                    <a:pt x="19116" y="12857"/>
                    <a:pt x="19074" y="12857"/>
                  </a:cubicBezTo>
                  <a:cubicBezTo>
                    <a:pt x="18295" y="12857"/>
                    <a:pt x="19084" y="14288"/>
                    <a:pt x="17975" y="15167"/>
                  </a:cubicBezTo>
                  <a:cubicBezTo>
                    <a:pt x="17749" y="15343"/>
                    <a:pt x="17565" y="15421"/>
                    <a:pt x="17413" y="15421"/>
                  </a:cubicBezTo>
                  <a:cubicBezTo>
                    <a:pt x="16779" y="15421"/>
                    <a:pt x="16715" y="14057"/>
                    <a:pt x="16577" y="12814"/>
                  </a:cubicBezTo>
                  <a:cubicBezTo>
                    <a:pt x="16465" y="11798"/>
                    <a:pt x="16524" y="11713"/>
                    <a:pt x="16860" y="11713"/>
                  </a:cubicBezTo>
                  <a:cubicBezTo>
                    <a:pt x="16927" y="11713"/>
                    <a:pt x="17005" y="11717"/>
                    <a:pt x="17095" y="11717"/>
                  </a:cubicBezTo>
                  <a:cubicBezTo>
                    <a:pt x="17245" y="11717"/>
                    <a:pt x="17427" y="11708"/>
                    <a:pt x="17647" y="11658"/>
                  </a:cubicBezTo>
                  <a:cubicBezTo>
                    <a:pt x="18674" y="11430"/>
                    <a:pt x="17732" y="10802"/>
                    <a:pt x="16349" y="10274"/>
                  </a:cubicBezTo>
                  <a:cubicBezTo>
                    <a:pt x="14979" y="9761"/>
                    <a:pt x="16135" y="8734"/>
                    <a:pt x="17361" y="8434"/>
                  </a:cubicBezTo>
                  <a:cubicBezTo>
                    <a:pt x="17443" y="8415"/>
                    <a:pt x="17515" y="8406"/>
                    <a:pt x="17580" y="8406"/>
                  </a:cubicBezTo>
                  <a:close/>
                  <a:moveTo>
                    <a:pt x="14487" y="12772"/>
                  </a:moveTo>
                  <a:cubicBezTo>
                    <a:pt x="14777" y="12772"/>
                    <a:pt x="15091" y="12967"/>
                    <a:pt x="15307" y="13370"/>
                  </a:cubicBezTo>
                  <a:cubicBezTo>
                    <a:pt x="16177" y="15025"/>
                    <a:pt x="15664" y="15110"/>
                    <a:pt x="15179" y="15424"/>
                  </a:cubicBezTo>
                  <a:cubicBezTo>
                    <a:pt x="15078" y="15487"/>
                    <a:pt x="14963" y="15519"/>
                    <a:pt x="14842" y="15519"/>
                  </a:cubicBezTo>
                  <a:cubicBezTo>
                    <a:pt x="14362" y="15519"/>
                    <a:pt x="13795" y="15015"/>
                    <a:pt x="13738" y="13955"/>
                  </a:cubicBezTo>
                  <a:cubicBezTo>
                    <a:pt x="13696" y="13179"/>
                    <a:pt x="14067" y="12772"/>
                    <a:pt x="14487" y="12772"/>
                  </a:cubicBezTo>
                  <a:close/>
                  <a:moveTo>
                    <a:pt x="25317" y="23362"/>
                  </a:moveTo>
                  <a:cubicBezTo>
                    <a:pt x="26047" y="23362"/>
                    <a:pt x="27015" y="23725"/>
                    <a:pt x="28035" y="23725"/>
                  </a:cubicBezTo>
                  <a:cubicBezTo>
                    <a:pt x="28251" y="23725"/>
                    <a:pt x="28469" y="23709"/>
                    <a:pt x="28688" y="23669"/>
                  </a:cubicBezTo>
                  <a:cubicBezTo>
                    <a:pt x="29388" y="23544"/>
                    <a:pt x="29688" y="23469"/>
                    <a:pt x="29841" y="23469"/>
                  </a:cubicBezTo>
                  <a:cubicBezTo>
                    <a:pt x="30036" y="23469"/>
                    <a:pt x="29988" y="23593"/>
                    <a:pt x="30229" y="23898"/>
                  </a:cubicBezTo>
                  <a:cubicBezTo>
                    <a:pt x="30828" y="24640"/>
                    <a:pt x="30657" y="25110"/>
                    <a:pt x="30400" y="25681"/>
                  </a:cubicBezTo>
                  <a:cubicBezTo>
                    <a:pt x="30338" y="25818"/>
                    <a:pt x="30217" y="25880"/>
                    <a:pt x="30053" y="25880"/>
                  </a:cubicBezTo>
                  <a:cubicBezTo>
                    <a:pt x="29535" y="25880"/>
                    <a:pt x="28585" y="25272"/>
                    <a:pt x="27675" y="24525"/>
                  </a:cubicBezTo>
                  <a:cubicBezTo>
                    <a:pt x="27450" y="24337"/>
                    <a:pt x="27292" y="24261"/>
                    <a:pt x="27170" y="24261"/>
                  </a:cubicBezTo>
                  <a:cubicBezTo>
                    <a:pt x="26644" y="24261"/>
                    <a:pt x="26772" y="25681"/>
                    <a:pt x="24908" y="25681"/>
                  </a:cubicBezTo>
                  <a:cubicBezTo>
                    <a:pt x="22597" y="25681"/>
                    <a:pt x="23852" y="23955"/>
                    <a:pt x="24694" y="23498"/>
                  </a:cubicBezTo>
                  <a:cubicBezTo>
                    <a:pt x="24873" y="23400"/>
                    <a:pt x="25083" y="23362"/>
                    <a:pt x="25317" y="23362"/>
                  </a:cubicBezTo>
                  <a:close/>
                  <a:moveTo>
                    <a:pt x="22091" y="1"/>
                  </a:moveTo>
                  <a:cubicBezTo>
                    <a:pt x="22056" y="1"/>
                    <a:pt x="22020" y="2"/>
                    <a:pt x="21983" y="3"/>
                  </a:cubicBezTo>
                  <a:cubicBezTo>
                    <a:pt x="20015" y="89"/>
                    <a:pt x="20671" y="859"/>
                    <a:pt x="19729" y="1858"/>
                  </a:cubicBezTo>
                  <a:cubicBezTo>
                    <a:pt x="18788" y="2856"/>
                    <a:pt x="17775" y="1943"/>
                    <a:pt x="16448" y="2871"/>
                  </a:cubicBezTo>
                  <a:cubicBezTo>
                    <a:pt x="15122" y="3798"/>
                    <a:pt x="14580" y="3284"/>
                    <a:pt x="14679" y="5010"/>
                  </a:cubicBezTo>
                  <a:cubicBezTo>
                    <a:pt x="14765" y="6737"/>
                    <a:pt x="14095" y="5524"/>
                    <a:pt x="12640" y="6651"/>
                  </a:cubicBezTo>
                  <a:cubicBezTo>
                    <a:pt x="11184" y="7764"/>
                    <a:pt x="10485" y="7678"/>
                    <a:pt x="10471" y="9747"/>
                  </a:cubicBezTo>
                  <a:cubicBezTo>
                    <a:pt x="10457" y="11815"/>
                    <a:pt x="10300" y="11901"/>
                    <a:pt x="11541" y="13541"/>
                  </a:cubicBezTo>
                  <a:cubicBezTo>
                    <a:pt x="12796" y="15182"/>
                    <a:pt x="13809" y="16294"/>
                    <a:pt x="12083" y="16993"/>
                  </a:cubicBezTo>
                  <a:cubicBezTo>
                    <a:pt x="10357" y="17678"/>
                    <a:pt x="11527" y="18891"/>
                    <a:pt x="9587" y="18976"/>
                  </a:cubicBezTo>
                  <a:cubicBezTo>
                    <a:pt x="7647" y="19062"/>
                    <a:pt x="7533" y="20346"/>
                    <a:pt x="7761" y="22072"/>
                  </a:cubicBezTo>
                  <a:cubicBezTo>
                    <a:pt x="7989" y="23798"/>
                    <a:pt x="8246" y="23969"/>
                    <a:pt x="6591" y="23969"/>
                  </a:cubicBezTo>
                  <a:cubicBezTo>
                    <a:pt x="5818" y="23969"/>
                    <a:pt x="5328" y="23705"/>
                    <a:pt x="4987" y="23705"/>
                  </a:cubicBezTo>
                  <a:cubicBezTo>
                    <a:pt x="4597" y="23705"/>
                    <a:pt x="4400" y="24049"/>
                    <a:pt x="4194" y="25524"/>
                  </a:cubicBezTo>
                  <a:cubicBezTo>
                    <a:pt x="3927" y="27510"/>
                    <a:pt x="5107" y="28286"/>
                    <a:pt x="6609" y="28286"/>
                  </a:cubicBezTo>
                  <a:cubicBezTo>
                    <a:pt x="7190" y="28286"/>
                    <a:pt x="7819" y="28170"/>
                    <a:pt x="8431" y="27963"/>
                  </a:cubicBezTo>
                  <a:cubicBezTo>
                    <a:pt x="9815" y="27507"/>
                    <a:pt x="9430" y="25495"/>
                    <a:pt x="10628" y="25438"/>
                  </a:cubicBezTo>
                  <a:cubicBezTo>
                    <a:pt x="10832" y="25429"/>
                    <a:pt x="11028" y="25422"/>
                    <a:pt x="11214" y="25422"/>
                  </a:cubicBezTo>
                  <a:cubicBezTo>
                    <a:pt x="12123" y="25422"/>
                    <a:pt x="12825" y="25574"/>
                    <a:pt x="13310" y="26237"/>
                  </a:cubicBezTo>
                  <a:cubicBezTo>
                    <a:pt x="13605" y="26638"/>
                    <a:pt x="13818" y="26883"/>
                    <a:pt x="14105" y="26883"/>
                  </a:cubicBezTo>
                  <a:cubicBezTo>
                    <a:pt x="14401" y="26883"/>
                    <a:pt x="14778" y="26624"/>
                    <a:pt x="15407" y="26009"/>
                  </a:cubicBezTo>
                  <a:cubicBezTo>
                    <a:pt x="16397" y="25041"/>
                    <a:pt x="16797" y="23274"/>
                    <a:pt x="17404" y="23274"/>
                  </a:cubicBezTo>
                  <a:cubicBezTo>
                    <a:pt x="17558" y="23274"/>
                    <a:pt x="17725" y="23387"/>
                    <a:pt x="17918" y="23655"/>
                  </a:cubicBezTo>
                  <a:cubicBezTo>
                    <a:pt x="18859" y="24982"/>
                    <a:pt x="19045" y="26451"/>
                    <a:pt x="19901" y="26694"/>
                  </a:cubicBezTo>
                  <a:cubicBezTo>
                    <a:pt x="20757" y="26950"/>
                    <a:pt x="19359" y="27592"/>
                    <a:pt x="21555" y="28734"/>
                  </a:cubicBezTo>
                  <a:cubicBezTo>
                    <a:pt x="23767" y="29861"/>
                    <a:pt x="24551" y="29005"/>
                    <a:pt x="26277" y="30431"/>
                  </a:cubicBezTo>
                  <a:cubicBezTo>
                    <a:pt x="27848" y="31753"/>
                    <a:pt x="27677" y="32943"/>
                    <a:pt x="26041" y="32943"/>
                  </a:cubicBezTo>
                  <a:cubicBezTo>
                    <a:pt x="25894" y="32943"/>
                    <a:pt x="25735" y="32933"/>
                    <a:pt x="25564" y="32913"/>
                  </a:cubicBezTo>
                  <a:cubicBezTo>
                    <a:pt x="23527" y="32675"/>
                    <a:pt x="23980" y="30901"/>
                    <a:pt x="22483" y="30901"/>
                  </a:cubicBezTo>
                  <a:cubicBezTo>
                    <a:pt x="22460" y="30901"/>
                    <a:pt x="22436" y="30901"/>
                    <a:pt x="22411" y="30902"/>
                  </a:cubicBezTo>
                  <a:cubicBezTo>
                    <a:pt x="20814" y="30945"/>
                    <a:pt x="19630" y="31173"/>
                    <a:pt x="19430" y="32314"/>
                  </a:cubicBezTo>
                  <a:cubicBezTo>
                    <a:pt x="19352" y="32795"/>
                    <a:pt x="19056" y="32992"/>
                    <a:pt x="18687" y="32992"/>
                  </a:cubicBezTo>
                  <a:cubicBezTo>
                    <a:pt x="18181" y="32992"/>
                    <a:pt x="17538" y="32620"/>
                    <a:pt x="17133" y="32100"/>
                  </a:cubicBezTo>
                  <a:cubicBezTo>
                    <a:pt x="16434" y="31216"/>
                    <a:pt x="16962" y="30602"/>
                    <a:pt x="15764" y="30602"/>
                  </a:cubicBezTo>
                  <a:cubicBezTo>
                    <a:pt x="14612" y="30602"/>
                    <a:pt x="14198" y="28810"/>
                    <a:pt x="12572" y="28810"/>
                  </a:cubicBezTo>
                  <a:cubicBezTo>
                    <a:pt x="12506" y="28810"/>
                    <a:pt x="12438" y="28813"/>
                    <a:pt x="12369" y="28819"/>
                  </a:cubicBezTo>
                  <a:cubicBezTo>
                    <a:pt x="10705" y="28964"/>
                    <a:pt x="9042" y="29501"/>
                    <a:pt x="7163" y="29501"/>
                  </a:cubicBezTo>
                  <a:cubicBezTo>
                    <a:pt x="7012" y="29501"/>
                    <a:pt x="6859" y="29497"/>
                    <a:pt x="6705" y="29490"/>
                  </a:cubicBezTo>
                  <a:cubicBezTo>
                    <a:pt x="6668" y="29488"/>
                    <a:pt x="6632" y="29487"/>
                    <a:pt x="6597" y="29487"/>
                  </a:cubicBezTo>
                  <a:cubicBezTo>
                    <a:pt x="4641" y="29487"/>
                    <a:pt x="4765" y="31780"/>
                    <a:pt x="4751" y="32985"/>
                  </a:cubicBezTo>
                  <a:cubicBezTo>
                    <a:pt x="4737" y="34226"/>
                    <a:pt x="2297" y="34811"/>
                    <a:pt x="2154" y="36109"/>
                  </a:cubicBezTo>
                  <a:cubicBezTo>
                    <a:pt x="2012" y="37421"/>
                    <a:pt x="0" y="37464"/>
                    <a:pt x="785" y="38948"/>
                  </a:cubicBezTo>
                  <a:cubicBezTo>
                    <a:pt x="1570" y="40431"/>
                    <a:pt x="2540" y="41287"/>
                    <a:pt x="2711" y="42585"/>
                  </a:cubicBezTo>
                  <a:cubicBezTo>
                    <a:pt x="2896" y="43883"/>
                    <a:pt x="3681" y="43883"/>
                    <a:pt x="4437" y="45338"/>
                  </a:cubicBezTo>
                  <a:cubicBezTo>
                    <a:pt x="5193" y="46808"/>
                    <a:pt x="4523" y="48719"/>
                    <a:pt x="6834" y="48962"/>
                  </a:cubicBezTo>
                  <a:cubicBezTo>
                    <a:pt x="7042" y="48985"/>
                    <a:pt x="7228" y="48996"/>
                    <a:pt x="7395" y="48996"/>
                  </a:cubicBezTo>
                  <a:cubicBezTo>
                    <a:pt x="9068" y="48996"/>
                    <a:pt x="8833" y="47908"/>
                    <a:pt x="10143" y="47350"/>
                  </a:cubicBezTo>
                  <a:cubicBezTo>
                    <a:pt x="11001" y="46980"/>
                    <a:pt x="12177" y="46540"/>
                    <a:pt x="13178" y="46540"/>
                  </a:cubicBezTo>
                  <a:cubicBezTo>
                    <a:pt x="13875" y="46540"/>
                    <a:pt x="14488" y="46753"/>
                    <a:pt x="14851" y="47350"/>
                  </a:cubicBezTo>
                  <a:cubicBezTo>
                    <a:pt x="15735" y="48791"/>
                    <a:pt x="14523" y="50303"/>
                    <a:pt x="15493" y="51958"/>
                  </a:cubicBezTo>
                  <a:cubicBezTo>
                    <a:pt x="16477" y="53627"/>
                    <a:pt x="17946" y="53627"/>
                    <a:pt x="18717" y="54483"/>
                  </a:cubicBezTo>
                  <a:cubicBezTo>
                    <a:pt x="19487" y="55338"/>
                    <a:pt x="19644" y="56537"/>
                    <a:pt x="18988" y="57407"/>
                  </a:cubicBezTo>
                  <a:cubicBezTo>
                    <a:pt x="18331" y="58277"/>
                    <a:pt x="17661" y="59033"/>
                    <a:pt x="18545" y="60845"/>
                  </a:cubicBezTo>
                  <a:cubicBezTo>
                    <a:pt x="19444" y="62671"/>
                    <a:pt x="20072" y="62871"/>
                    <a:pt x="20086" y="64668"/>
                  </a:cubicBezTo>
                  <a:cubicBezTo>
                    <a:pt x="20100" y="66465"/>
                    <a:pt x="20785" y="65139"/>
                    <a:pt x="21484" y="67136"/>
                  </a:cubicBezTo>
                  <a:cubicBezTo>
                    <a:pt x="22169" y="69133"/>
                    <a:pt x="22982" y="71744"/>
                    <a:pt x="22668" y="73113"/>
                  </a:cubicBezTo>
                  <a:cubicBezTo>
                    <a:pt x="22401" y="74229"/>
                    <a:pt x="23393" y="75581"/>
                    <a:pt x="24749" y="75581"/>
                  </a:cubicBezTo>
                  <a:cubicBezTo>
                    <a:pt x="25058" y="75581"/>
                    <a:pt x="25385" y="75511"/>
                    <a:pt x="25721" y="75353"/>
                  </a:cubicBezTo>
                  <a:cubicBezTo>
                    <a:pt x="27518" y="74483"/>
                    <a:pt x="26234" y="71972"/>
                    <a:pt x="27347" y="71415"/>
                  </a:cubicBezTo>
                  <a:cubicBezTo>
                    <a:pt x="28460" y="70859"/>
                    <a:pt x="29045" y="69960"/>
                    <a:pt x="29430" y="68363"/>
                  </a:cubicBezTo>
                  <a:cubicBezTo>
                    <a:pt x="29801" y="66751"/>
                    <a:pt x="30614" y="66109"/>
                    <a:pt x="31926" y="65980"/>
                  </a:cubicBezTo>
                  <a:cubicBezTo>
                    <a:pt x="33239" y="65852"/>
                    <a:pt x="31812" y="61672"/>
                    <a:pt x="33039" y="60845"/>
                  </a:cubicBezTo>
                  <a:cubicBezTo>
                    <a:pt x="34280" y="60032"/>
                    <a:pt x="34309" y="58762"/>
                    <a:pt x="33809" y="56009"/>
                  </a:cubicBezTo>
                  <a:cubicBezTo>
                    <a:pt x="33324" y="53241"/>
                    <a:pt x="32925" y="51715"/>
                    <a:pt x="34494" y="50189"/>
                  </a:cubicBezTo>
                  <a:cubicBezTo>
                    <a:pt x="36049" y="48648"/>
                    <a:pt x="37419" y="47992"/>
                    <a:pt x="38032" y="46665"/>
                  </a:cubicBezTo>
                  <a:cubicBezTo>
                    <a:pt x="38660" y="45338"/>
                    <a:pt x="38717" y="43598"/>
                    <a:pt x="36848" y="43484"/>
                  </a:cubicBezTo>
                  <a:cubicBezTo>
                    <a:pt x="35138" y="43379"/>
                    <a:pt x="34956" y="41151"/>
                    <a:pt x="33440" y="41151"/>
                  </a:cubicBezTo>
                  <a:cubicBezTo>
                    <a:pt x="33312" y="41151"/>
                    <a:pt x="33174" y="41167"/>
                    <a:pt x="33025" y="41202"/>
                  </a:cubicBezTo>
                  <a:cubicBezTo>
                    <a:pt x="32695" y="41278"/>
                    <a:pt x="32393" y="41315"/>
                    <a:pt x="32117" y="41315"/>
                  </a:cubicBezTo>
                  <a:cubicBezTo>
                    <a:pt x="30792" y="41315"/>
                    <a:pt x="30047" y="40461"/>
                    <a:pt x="29515" y="38962"/>
                  </a:cubicBezTo>
                  <a:cubicBezTo>
                    <a:pt x="28874" y="37150"/>
                    <a:pt x="27690" y="36637"/>
                    <a:pt x="29073" y="35552"/>
                  </a:cubicBezTo>
                  <a:cubicBezTo>
                    <a:pt x="29443" y="35264"/>
                    <a:pt x="29681" y="35140"/>
                    <a:pt x="29836" y="35140"/>
                  </a:cubicBezTo>
                  <a:cubicBezTo>
                    <a:pt x="30257" y="35140"/>
                    <a:pt x="30078" y="36043"/>
                    <a:pt x="30286" y="37022"/>
                  </a:cubicBezTo>
                  <a:cubicBezTo>
                    <a:pt x="30571" y="38363"/>
                    <a:pt x="30414" y="39090"/>
                    <a:pt x="31812" y="39718"/>
                  </a:cubicBezTo>
                  <a:cubicBezTo>
                    <a:pt x="33196" y="40346"/>
                    <a:pt x="35621" y="39818"/>
                    <a:pt x="36292" y="41202"/>
                  </a:cubicBezTo>
                  <a:cubicBezTo>
                    <a:pt x="36629" y="41898"/>
                    <a:pt x="36919" y="42309"/>
                    <a:pt x="37290" y="42309"/>
                  </a:cubicBezTo>
                  <a:cubicBezTo>
                    <a:pt x="37656" y="42309"/>
                    <a:pt x="38100" y="41909"/>
                    <a:pt x="38745" y="40988"/>
                  </a:cubicBezTo>
                  <a:cubicBezTo>
                    <a:pt x="40029" y="39133"/>
                    <a:pt x="41698" y="37393"/>
                    <a:pt x="39687" y="37022"/>
                  </a:cubicBezTo>
                  <a:cubicBezTo>
                    <a:pt x="37847" y="36672"/>
                    <a:pt x="37255" y="35087"/>
                    <a:pt x="36339" y="35087"/>
                  </a:cubicBezTo>
                  <a:cubicBezTo>
                    <a:pt x="36246" y="35087"/>
                    <a:pt x="36150" y="35103"/>
                    <a:pt x="36049" y="35139"/>
                  </a:cubicBezTo>
                  <a:cubicBezTo>
                    <a:pt x="35959" y="35170"/>
                    <a:pt x="35871" y="35185"/>
                    <a:pt x="35786" y="35185"/>
                  </a:cubicBezTo>
                  <a:cubicBezTo>
                    <a:pt x="34832" y="35185"/>
                    <a:pt x="34250" y="33351"/>
                    <a:pt x="35507" y="32985"/>
                  </a:cubicBezTo>
                  <a:cubicBezTo>
                    <a:pt x="35661" y="32940"/>
                    <a:pt x="35788" y="32919"/>
                    <a:pt x="35894" y="32919"/>
                  </a:cubicBezTo>
                  <a:cubicBezTo>
                    <a:pt x="36726" y="32919"/>
                    <a:pt x="36292" y="34202"/>
                    <a:pt x="38317" y="35025"/>
                  </a:cubicBezTo>
                  <a:cubicBezTo>
                    <a:pt x="39261" y="35410"/>
                    <a:pt x="40066" y="35534"/>
                    <a:pt x="40757" y="35534"/>
                  </a:cubicBezTo>
                  <a:cubicBezTo>
                    <a:pt x="41726" y="35534"/>
                    <a:pt x="42470" y="35290"/>
                    <a:pt x="43053" y="35182"/>
                  </a:cubicBezTo>
                  <a:cubicBezTo>
                    <a:pt x="43445" y="35108"/>
                    <a:pt x="43710" y="34982"/>
                    <a:pt x="43934" y="34982"/>
                  </a:cubicBezTo>
                  <a:cubicBezTo>
                    <a:pt x="44275" y="34982"/>
                    <a:pt x="44524" y="35271"/>
                    <a:pt x="44979" y="36465"/>
                  </a:cubicBezTo>
                  <a:cubicBezTo>
                    <a:pt x="45721" y="38448"/>
                    <a:pt x="45521" y="38020"/>
                    <a:pt x="47461" y="38962"/>
                  </a:cubicBezTo>
                  <a:cubicBezTo>
                    <a:pt x="49416" y="39918"/>
                    <a:pt x="48774" y="41316"/>
                    <a:pt x="49059" y="42685"/>
                  </a:cubicBezTo>
                  <a:cubicBezTo>
                    <a:pt x="49230" y="43455"/>
                    <a:pt x="49644" y="44497"/>
                    <a:pt x="50272" y="45324"/>
                  </a:cubicBezTo>
                  <a:cubicBezTo>
                    <a:pt x="51299" y="41159"/>
                    <a:pt x="51841" y="36808"/>
                    <a:pt x="51841" y="32329"/>
                  </a:cubicBezTo>
                  <a:cubicBezTo>
                    <a:pt x="51841" y="20317"/>
                    <a:pt x="47946" y="9219"/>
                    <a:pt x="41356" y="232"/>
                  </a:cubicBezTo>
                  <a:cubicBezTo>
                    <a:pt x="39901" y="1515"/>
                    <a:pt x="39516" y="2214"/>
                    <a:pt x="37989" y="2514"/>
                  </a:cubicBezTo>
                  <a:cubicBezTo>
                    <a:pt x="36646" y="2783"/>
                    <a:pt x="35634" y="3732"/>
                    <a:pt x="34619" y="3732"/>
                  </a:cubicBezTo>
                  <a:cubicBezTo>
                    <a:pt x="34287" y="3732"/>
                    <a:pt x="33954" y="3630"/>
                    <a:pt x="33610" y="3370"/>
                  </a:cubicBezTo>
                  <a:cubicBezTo>
                    <a:pt x="32522" y="2568"/>
                    <a:pt x="33119" y="1410"/>
                    <a:pt x="32263" y="1410"/>
                  </a:cubicBezTo>
                  <a:cubicBezTo>
                    <a:pt x="32008" y="1410"/>
                    <a:pt x="31624" y="1512"/>
                    <a:pt x="31028" y="1758"/>
                  </a:cubicBezTo>
                  <a:cubicBezTo>
                    <a:pt x="29217" y="2510"/>
                    <a:pt x="28470" y="3729"/>
                    <a:pt x="26897" y="3729"/>
                  </a:cubicBezTo>
                  <a:cubicBezTo>
                    <a:pt x="26202" y="3729"/>
                    <a:pt x="25346" y="3491"/>
                    <a:pt x="24166" y="2871"/>
                  </a:cubicBezTo>
                  <a:cubicBezTo>
                    <a:pt x="22836" y="2171"/>
                    <a:pt x="23910" y="1"/>
                    <a:pt x="2209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7504;p122">
              <a:extLst>
                <a:ext uri="{FF2B5EF4-FFF2-40B4-BE49-F238E27FC236}">
                  <a16:creationId xmlns:a16="http://schemas.microsoft.com/office/drawing/2014/main" id="{8B5C0953-4F28-C3E4-6D31-B0D18B30CB47}"/>
                </a:ext>
              </a:extLst>
            </p:cNvPr>
            <p:cNvSpPr/>
            <p:nvPr/>
          </p:nvSpPr>
          <p:spPr>
            <a:xfrm>
              <a:off x="4640825" y="1835550"/>
              <a:ext cx="157950" cy="168075"/>
            </a:xfrm>
            <a:custGeom>
              <a:avLst/>
              <a:gdLst/>
              <a:ahLst/>
              <a:cxnLst/>
              <a:rect l="l" t="t" r="r" b="b"/>
              <a:pathLst>
                <a:path w="6318" h="6723" extrusionOk="0">
                  <a:moveTo>
                    <a:pt x="4535" y="0"/>
                  </a:moveTo>
                  <a:cubicBezTo>
                    <a:pt x="3850" y="357"/>
                    <a:pt x="3779" y="1070"/>
                    <a:pt x="3137" y="1940"/>
                  </a:cubicBezTo>
                  <a:cubicBezTo>
                    <a:pt x="2252" y="3124"/>
                    <a:pt x="1439" y="4066"/>
                    <a:pt x="712" y="4422"/>
                  </a:cubicBezTo>
                  <a:cubicBezTo>
                    <a:pt x="1" y="4764"/>
                    <a:pt x="296" y="6691"/>
                    <a:pt x="2358" y="6691"/>
                  </a:cubicBezTo>
                  <a:cubicBezTo>
                    <a:pt x="2365" y="6691"/>
                    <a:pt x="2373" y="6691"/>
                    <a:pt x="2381" y="6691"/>
                  </a:cubicBezTo>
                  <a:cubicBezTo>
                    <a:pt x="2457" y="6690"/>
                    <a:pt x="2531" y="6689"/>
                    <a:pt x="2602" y="6689"/>
                  </a:cubicBezTo>
                  <a:cubicBezTo>
                    <a:pt x="3198" y="6689"/>
                    <a:pt x="3583" y="6723"/>
                    <a:pt x="3834" y="6723"/>
                  </a:cubicBezTo>
                  <a:cubicBezTo>
                    <a:pt x="4361" y="6723"/>
                    <a:pt x="4298" y="6575"/>
                    <a:pt x="4363" y="5664"/>
                  </a:cubicBezTo>
                  <a:cubicBezTo>
                    <a:pt x="4463" y="4251"/>
                    <a:pt x="3536" y="3395"/>
                    <a:pt x="5062" y="3139"/>
                  </a:cubicBezTo>
                  <a:cubicBezTo>
                    <a:pt x="5819" y="3010"/>
                    <a:pt x="5947" y="2411"/>
                    <a:pt x="6318" y="1997"/>
                  </a:cubicBezTo>
                  <a:cubicBezTo>
                    <a:pt x="5747" y="1327"/>
                    <a:pt x="5148" y="656"/>
                    <a:pt x="45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4" name="Google Shape;5179;p97">
            <a:extLst>
              <a:ext uri="{FF2B5EF4-FFF2-40B4-BE49-F238E27FC236}">
                <a16:creationId xmlns:a16="http://schemas.microsoft.com/office/drawing/2014/main" id="{C84ADEFE-C9A0-8E07-742C-B533A54F5EEC}"/>
              </a:ext>
            </a:extLst>
          </p:cNvPr>
          <p:cNvGrpSpPr/>
          <p:nvPr/>
        </p:nvGrpSpPr>
        <p:grpSpPr>
          <a:xfrm>
            <a:off x="6126435" y="757981"/>
            <a:ext cx="411550" cy="337748"/>
            <a:chOff x="3900804" y="1547918"/>
            <a:chExt cx="411550" cy="337748"/>
          </a:xfrm>
        </p:grpSpPr>
        <p:sp>
          <p:nvSpPr>
            <p:cNvPr id="5325" name="Google Shape;5180;p97">
              <a:extLst>
                <a:ext uri="{FF2B5EF4-FFF2-40B4-BE49-F238E27FC236}">
                  <a16:creationId xmlns:a16="http://schemas.microsoft.com/office/drawing/2014/main" id="{9D49D599-2B58-343D-2802-EDE708F19F6F}"/>
                </a:ext>
              </a:extLst>
            </p:cNvPr>
            <p:cNvSpPr/>
            <p:nvPr/>
          </p:nvSpPr>
          <p:spPr>
            <a:xfrm>
              <a:off x="3906956" y="1582266"/>
              <a:ext cx="399350" cy="267298"/>
            </a:xfrm>
            <a:custGeom>
              <a:avLst/>
              <a:gdLst/>
              <a:ahLst/>
              <a:cxnLst/>
              <a:rect l="l" t="t" r="r" b="b"/>
              <a:pathLst>
                <a:path w="15254" h="10210" extrusionOk="0">
                  <a:moveTo>
                    <a:pt x="299" y="1"/>
                  </a:moveTo>
                  <a:cubicBezTo>
                    <a:pt x="130" y="1"/>
                    <a:pt x="1" y="135"/>
                    <a:pt x="1" y="299"/>
                  </a:cubicBezTo>
                  <a:lnTo>
                    <a:pt x="1" y="9907"/>
                  </a:lnTo>
                  <a:cubicBezTo>
                    <a:pt x="1" y="10075"/>
                    <a:pt x="130" y="10209"/>
                    <a:pt x="299" y="10209"/>
                  </a:cubicBezTo>
                  <a:lnTo>
                    <a:pt x="14951" y="10209"/>
                  </a:lnTo>
                  <a:cubicBezTo>
                    <a:pt x="15119" y="10209"/>
                    <a:pt x="15254" y="10075"/>
                    <a:pt x="15254" y="9907"/>
                  </a:cubicBezTo>
                  <a:lnTo>
                    <a:pt x="15254" y="9330"/>
                  </a:lnTo>
                  <a:lnTo>
                    <a:pt x="15254" y="299"/>
                  </a:lnTo>
                  <a:cubicBezTo>
                    <a:pt x="15254" y="135"/>
                    <a:pt x="15119" y="1"/>
                    <a:pt x="14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181;p97">
              <a:extLst>
                <a:ext uri="{FF2B5EF4-FFF2-40B4-BE49-F238E27FC236}">
                  <a16:creationId xmlns:a16="http://schemas.microsoft.com/office/drawing/2014/main" id="{F523B6CE-1B61-5DE4-8D82-7A14B8E5F153}"/>
                </a:ext>
              </a:extLst>
            </p:cNvPr>
            <p:cNvSpPr/>
            <p:nvPr/>
          </p:nvSpPr>
          <p:spPr>
            <a:xfrm>
              <a:off x="3934629" y="1582266"/>
              <a:ext cx="371677" cy="244286"/>
            </a:xfrm>
            <a:custGeom>
              <a:avLst/>
              <a:gdLst/>
              <a:ahLst/>
              <a:cxnLst/>
              <a:rect l="l" t="t" r="r" b="b"/>
              <a:pathLst>
                <a:path w="14197" h="9331" extrusionOk="0">
                  <a:moveTo>
                    <a:pt x="1" y="1"/>
                  </a:moveTo>
                  <a:lnTo>
                    <a:pt x="1" y="9032"/>
                  </a:lnTo>
                  <a:cubicBezTo>
                    <a:pt x="1" y="9196"/>
                    <a:pt x="135" y="9330"/>
                    <a:pt x="299" y="9330"/>
                  </a:cubicBezTo>
                  <a:lnTo>
                    <a:pt x="14197" y="9330"/>
                  </a:lnTo>
                  <a:lnTo>
                    <a:pt x="14197" y="299"/>
                  </a:lnTo>
                  <a:cubicBezTo>
                    <a:pt x="14197" y="135"/>
                    <a:pt x="14062" y="1"/>
                    <a:pt x="13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182;p97">
              <a:extLst>
                <a:ext uri="{FF2B5EF4-FFF2-40B4-BE49-F238E27FC236}">
                  <a16:creationId xmlns:a16="http://schemas.microsoft.com/office/drawing/2014/main" id="{AA2F1AC7-43FA-2F45-B503-5CAFE1EB0905}"/>
                </a:ext>
              </a:extLst>
            </p:cNvPr>
            <p:cNvSpPr/>
            <p:nvPr/>
          </p:nvSpPr>
          <p:spPr>
            <a:xfrm>
              <a:off x="3947719" y="1553965"/>
              <a:ext cx="317590" cy="271330"/>
            </a:xfrm>
            <a:custGeom>
              <a:avLst/>
              <a:gdLst/>
              <a:ahLst/>
              <a:cxnLst/>
              <a:rect l="l" t="t" r="r" b="b"/>
              <a:pathLst>
                <a:path w="12131" h="10364" extrusionOk="0">
                  <a:moveTo>
                    <a:pt x="3020" y="0"/>
                  </a:moveTo>
                  <a:cubicBezTo>
                    <a:pt x="2134" y="0"/>
                    <a:pt x="1115" y="161"/>
                    <a:pt x="48" y="640"/>
                  </a:cubicBezTo>
                  <a:cubicBezTo>
                    <a:pt x="19" y="654"/>
                    <a:pt x="0" y="678"/>
                    <a:pt x="0" y="707"/>
                  </a:cubicBezTo>
                  <a:lnTo>
                    <a:pt x="0" y="10248"/>
                  </a:lnTo>
                  <a:cubicBezTo>
                    <a:pt x="0" y="10291"/>
                    <a:pt x="39" y="10325"/>
                    <a:pt x="80" y="10325"/>
                  </a:cubicBezTo>
                  <a:cubicBezTo>
                    <a:pt x="88" y="10325"/>
                    <a:pt x="97" y="10323"/>
                    <a:pt x="106" y="10320"/>
                  </a:cubicBezTo>
                  <a:cubicBezTo>
                    <a:pt x="1153" y="9860"/>
                    <a:pt x="2151" y="9705"/>
                    <a:pt x="3021" y="9705"/>
                  </a:cubicBezTo>
                  <a:cubicBezTo>
                    <a:pt x="4815" y="9705"/>
                    <a:pt x="6063" y="10363"/>
                    <a:pt x="6063" y="10363"/>
                  </a:cubicBezTo>
                  <a:cubicBezTo>
                    <a:pt x="6063" y="10363"/>
                    <a:pt x="7313" y="9705"/>
                    <a:pt x="9108" y="9705"/>
                  </a:cubicBezTo>
                  <a:cubicBezTo>
                    <a:pt x="9979" y="9705"/>
                    <a:pt x="10978" y="9860"/>
                    <a:pt x="12025" y="10320"/>
                  </a:cubicBezTo>
                  <a:cubicBezTo>
                    <a:pt x="12033" y="10323"/>
                    <a:pt x="12042" y="10325"/>
                    <a:pt x="12051" y="10325"/>
                  </a:cubicBezTo>
                  <a:cubicBezTo>
                    <a:pt x="12092" y="10325"/>
                    <a:pt x="12131" y="10291"/>
                    <a:pt x="12131" y="10248"/>
                  </a:cubicBezTo>
                  <a:lnTo>
                    <a:pt x="12131" y="707"/>
                  </a:lnTo>
                  <a:cubicBezTo>
                    <a:pt x="12131" y="678"/>
                    <a:pt x="12111" y="654"/>
                    <a:pt x="12087" y="640"/>
                  </a:cubicBezTo>
                  <a:cubicBezTo>
                    <a:pt x="11021" y="161"/>
                    <a:pt x="10002" y="0"/>
                    <a:pt x="9115" y="0"/>
                  </a:cubicBezTo>
                  <a:cubicBezTo>
                    <a:pt x="7319" y="0"/>
                    <a:pt x="6068" y="659"/>
                    <a:pt x="6068" y="659"/>
                  </a:cubicBezTo>
                  <a:cubicBezTo>
                    <a:pt x="6068" y="659"/>
                    <a:pt x="4816" y="0"/>
                    <a:pt x="3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183;p97">
              <a:extLst>
                <a:ext uri="{FF2B5EF4-FFF2-40B4-BE49-F238E27FC236}">
                  <a16:creationId xmlns:a16="http://schemas.microsoft.com/office/drawing/2014/main" id="{24ED46BB-C93C-58BE-1C6B-1E25ED8E3744}"/>
                </a:ext>
              </a:extLst>
            </p:cNvPr>
            <p:cNvSpPr/>
            <p:nvPr/>
          </p:nvSpPr>
          <p:spPr>
            <a:xfrm>
              <a:off x="4106422" y="1815085"/>
              <a:ext cx="27829" cy="62439"/>
            </a:xfrm>
            <a:custGeom>
              <a:avLst/>
              <a:gdLst/>
              <a:ahLst/>
              <a:cxnLst/>
              <a:rect l="l" t="t" r="r" b="b"/>
              <a:pathLst>
                <a:path w="1063" h="2385" extrusionOk="0">
                  <a:moveTo>
                    <a:pt x="1063" y="0"/>
                  </a:moveTo>
                  <a:cubicBezTo>
                    <a:pt x="698" y="96"/>
                    <a:pt x="342" y="226"/>
                    <a:pt x="1" y="389"/>
                  </a:cubicBezTo>
                  <a:lnTo>
                    <a:pt x="1" y="2311"/>
                  </a:lnTo>
                  <a:cubicBezTo>
                    <a:pt x="1" y="2355"/>
                    <a:pt x="37" y="2385"/>
                    <a:pt x="75" y="2385"/>
                  </a:cubicBezTo>
                  <a:cubicBezTo>
                    <a:pt x="91" y="2385"/>
                    <a:pt x="107" y="2380"/>
                    <a:pt x="121" y="2368"/>
                  </a:cubicBezTo>
                  <a:lnTo>
                    <a:pt x="496" y="2066"/>
                  </a:lnTo>
                  <a:cubicBezTo>
                    <a:pt x="510" y="2056"/>
                    <a:pt x="527" y="2051"/>
                    <a:pt x="544" y="2051"/>
                  </a:cubicBezTo>
                  <a:cubicBezTo>
                    <a:pt x="561" y="2051"/>
                    <a:pt x="577" y="2056"/>
                    <a:pt x="592" y="2066"/>
                  </a:cubicBezTo>
                  <a:lnTo>
                    <a:pt x="943" y="2364"/>
                  </a:lnTo>
                  <a:cubicBezTo>
                    <a:pt x="957" y="2375"/>
                    <a:pt x="973" y="2380"/>
                    <a:pt x="988" y="2380"/>
                  </a:cubicBezTo>
                  <a:cubicBezTo>
                    <a:pt x="1027" y="2380"/>
                    <a:pt x="1063" y="2350"/>
                    <a:pt x="1063" y="230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184;p97">
              <a:extLst>
                <a:ext uri="{FF2B5EF4-FFF2-40B4-BE49-F238E27FC236}">
                  <a16:creationId xmlns:a16="http://schemas.microsoft.com/office/drawing/2014/main" id="{7FDEF887-CCFD-C827-DE4B-0A456BA7B3FB}"/>
                </a:ext>
              </a:extLst>
            </p:cNvPr>
            <p:cNvSpPr/>
            <p:nvPr/>
          </p:nvSpPr>
          <p:spPr>
            <a:xfrm>
              <a:off x="3900804" y="1547918"/>
              <a:ext cx="411550" cy="337748"/>
            </a:xfrm>
            <a:custGeom>
              <a:avLst/>
              <a:gdLst/>
              <a:ahLst/>
              <a:cxnLst/>
              <a:rect l="l" t="t" r="r" b="b"/>
              <a:pathLst>
                <a:path w="15720" h="12901" extrusionOk="0">
                  <a:moveTo>
                    <a:pt x="10912" y="464"/>
                  </a:moveTo>
                  <a:cubicBezTo>
                    <a:pt x="11744" y="464"/>
                    <a:pt x="12697" y="609"/>
                    <a:pt x="13692" y="1039"/>
                  </a:cubicBezTo>
                  <a:lnTo>
                    <a:pt x="13692" y="10244"/>
                  </a:lnTo>
                  <a:cubicBezTo>
                    <a:pt x="12790" y="9885"/>
                    <a:pt x="11837" y="9706"/>
                    <a:pt x="10885" y="9706"/>
                  </a:cubicBezTo>
                  <a:cubicBezTo>
                    <a:pt x="9936" y="9706"/>
                    <a:pt x="8987" y="9884"/>
                    <a:pt x="8090" y="10239"/>
                  </a:cubicBezTo>
                  <a:lnTo>
                    <a:pt x="8090" y="1034"/>
                  </a:lnTo>
                  <a:cubicBezTo>
                    <a:pt x="8438" y="880"/>
                    <a:pt x="9503" y="464"/>
                    <a:pt x="10912" y="464"/>
                  </a:cubicBezTo>
                  <a:close/>
                  <a:moveTo>
                    <a:pt x="4848" y="460"/>
                  </a:moveTo>
                  <a:cubicBezTo>
                    <a:pt x="5840" y="460"/>
                    <a:pt x="6799" y="664"/>
                    <a:pt x="7629" y="1034"/>
                  </a:cubicBezTo>
                  <a:cubicBezTo>
                    <a:pt x="7629" y="2187"/>
                    <a:pt x="7629" y="8894"/>
                    <a:pt x="7629" y="10239"/>
                  </a:cubicBezTo>
                  <a:cubicBezTo>
                    <a:pt x="6731" y="9883"/>
                    <a:pt x="5775" y="9705"/>
                    <a:pt x="4809" y="9705"/>
                  </a:cubicBezTo>
                  <a:cubicBezTo>
                    <a:pt x="3858" y="9705"/>
                    <a:pt x="2912" y="9888"/>
                    <a:pt x="2023" y="10244"/>
                  </a:cubicBezTo>
                  <a:lnTo>
                    <a:pt x="2023" y="5050"/>
                  </a:lnTo>
                  <a:cubicBezTo>
                    <a:pt x="2023" y="4897"/>
                    <a:pt x="1908" y="4820"/>
                    <a:pt x="1792" y="4820"/>
                  </a:cubicBezTo>
                  <a:cubicBezTo>
                    <a:pt x="1677" y="4820"/>
                    <a:pt x="1562" y="4897"/>
                    <a:pt x="1562" y="5050"/>
                  </a:cubicBezTo>
                  <a:lnTo>
                    <a:pt x="1562" y="10479"/>
                  </a:lnTo>
                  <a:cubicBezTo>
                    <a:pt x="1562" y="10647"/>
                    <a:pt x="1701" y="10786"/>
                    <a:pt x="1869" y="10786"/>
                  </a:cubicBezTo>
                  <a:cubicBezTo>
                    <a:pt x="1912" y="10786"/>
                    <a:pt x="1951" y="10777"/>
                    <a:pt x="1989" y="10762"/>
                  </a:cubicBezTo>
                  <a:cubicBezTo>
                    <a:pt x="2878" y="10368"/>
                    <a:pt x="3839" y="10167"/>
                    <a:pt x="4809" y="10167"/>
                  </a:cubicBezTo>
                  <a:cubicBezTo>
                    <a:pt x="5775" y="10167"/>
                    <a:pt x="6736" y="10364"/>
                    <a:pt x="7624" y="10743"/>
                  </a:cubicBezTo>
                  <a:lnTo>
                    <a:pt x="7624" y="11291"/>
                  </a:lnTo>
                  <a:lnTo>
                    <a:pt x="534" y="11291"/>
                  </a:lnTo>
                  <a:cubicBezTo>
                    <a:pt x="495" y="11291"/>
                    <a:pt x="462" y="11262"/>
                    <a:pt x="462" y="11219"/>
                  </a:cubicBezTo>
                  <a:lnTo>
                    <a:pt x="462" y="1611"/>
                  </a:lnTo>
                  <a:cubicBezTo>
                    <a:pt x="462" y="1572"/>
                    <a:pt x="495" y="1543"/>
                    <a:pt x="534" y="1543"/>
                  </a:cubicBezTo>
                  <a:lnTo>
                    <a:pt x="1562" y="1543"/>
                  </a:lnTo>
                  <a:lnTo>
                    <a:pt x="1562" y="4123"/>
                  </a:lnTo>
                  <a:cubicBezTo>
                    <a:pt x="1562" y="4277"/>
                    <a:pt x="1677" y="4354"/>
                    <a:pt x="1792" y="4354"/>
                  </a:cubicBezTo>
                  <a:cubicBezTo>
                    <a:pt x="1908" y="4354"/>
                    <a:pt x="2023" y="4277"/>
                    <a:pt x="2023" y="4123"/>
                  </a:cubicBezTo>
                  <a:lnTo>
                    <a:pt x="2023" y="1039"/>
                  </a:lnTo>
                  <a:cubicBezTo>
                    <a:pt x="2940" y="642"/>
                    <a:pt x="3909" y="460"/>
                    <a:pt x="4848" y="460"/>
                  </a:cubicBezTo>
                  <a:close/>
                  <a:moveTo>
                    <a:pt x="8686" y="10517"/>
                  </a:moveTo>
                  <a:lnTo>
                    <a:pt x="8686" y="12175"/>
                  </a:lnTo>
                  <a:lnTo>
                    <a:pt x="8542" y="12059"/>
                  </a:lnTo>
                  <a:cubicBezTo>
                    <a:pt x="8500" y="12023"/>
                    <a:pt x="8449" y="12005"/>
                    <a:pt x="8397" y="12005"/>
                  </a:cubicBezTo>
                  <a:cubicBezTo>
                    <a:pt x="8347" y="12005"/>
                    <a:pt x="8296" y="12022"/>
                    <a:pt x="8254" y="12055"/>
                  </a:cubicBezTo>
                  <a:lnTo>
                    <a:pt x="8086" y="12184"/>
                  </a:lnTo>
                  <a:lnTo>
                    <a:pt x="8086" y="10743"/>
                  </a:lnTo>
                  <a:cubicBezTo>
                    <a:pt x="8283" y="10657"/>
                    <a:pt x="8480" y="10585"/>
                    <a:pt x="8686" y="10517"/>
                  </a:cubicBezTo>
                  <a:close/>
                  <a:moveTo>
                    <a:pt x="4831" y="1"/>
                  </a:moveTo>
                  <a:cubicBezTo>
                    <a:pt x="3779" y="1"/>
                    <a:pt x="2727" y="221"/>
                    <a:pt x="1744" y="660"/>
                  </a:cubicBezTo>
                  <a:cubicBezTo>
                    <a:pt x="1509" y="765"/>
                    <a:pt x="1571" y="1034"/>
                    <a:pt x="1566" y="1082"/>
                  </a:cubicBezTo>
                  <a:lnTo>
                    <a:pt x="538" y="1082"/>
                  </a:lnTo>
                  <a:cubicBezTo>
                    <a:pt x="241" y="1082"/>
                    <a:pt x="5" y="1322"/>
                    <a:pt x="0" y="1616"/>
                  </a:cubicBezTo>
                  <a:lnTo>
                    <a:pt x="0" y="11224"/>
                  </a:lnTo>
                  <a:cubicBezTo>
                    <a:pt x="5" y="11517"/>
                    <a:pt x="241" y="11757"/>
                    <a:pt x="538" y="11757"/>
                  </a:cubicBezTo>
                  <a:lnTo>
                    <a:pt x="7629" y="11757"/>
                  </a:lnTo>
                  <a:lnTo>
                    <a:pt x="7629" y="12670"/>
                  </a:lnTo>
                  <a:cubicBezTo>
                    <a:pt x="7629" y="12806"/>
                    <a:pt x="7742" y="12898"/>
                    <a:pt x="7861" y="12898"/>
                  </a:cubicBezTo>
                  <a:cubicBezTo>
                    <a:pt x="7910" y="12898"/>
                    <a:pt x="7960" y="12882"/>
                    <a:pt x="8004" y="12847"/>
                  </a:cubicBezTo>
                  <a:lnTo>
                    <a:pt x="8398" y="12535"/>
                  </a:lnTo>
                  <a:cubicBezTo>
                    <a:pt x="8749" y="12804"/>
                    <a:pt x="8777" y="12900"/>
                    <a:pt x="8921" y="12900"/>
                  </a:cubicBezTo>
                  <a:cubicBezTo>
                    <a:pt x="9046" y="12900"/>
                    <a:pt x="9152" y="12794"/>
                    <a:pt x="9152" y="12670"/>
                  </a:cubicBezTo>
                  <a:lnTo>
                    <a:pt x="9152" y="11757"/>
                  </a:lnTo>
                  <a:lnTo>
                    <a:pt x="12275" y="11757"/>
                  </a:lnTo>
                  <a:cubicBezTo>
                    <a:pt x="12582" y="11757"/>
                    <a:pt x="12582" y="11291"/>
                    <a:pt x="12275" y="11291"/>
                  </a:cubicBezTo>
                  <a:lnTo>
                    <a:pt x="9152" y="11291"/>
                  </a:lnTo>
                  <a:lnTo>
                    <a:pt x="9152" y="10383"/>
                  </a:lnTo>
                  <a:cubicBezTo>
                    <a:pt x="9721" y="10239"/>
                    <a:pt x="10302" y="10168"/>
                    <a:pt x="10882" y="10168"/>
                  </a:cubicBezTo>
                  <a:cubicBezTo>
                    <a:pt x="11854" y="10168"/>
                    <a:pt x="12823" y="10368"/>
                    <a:pt x="13726" y="10762"/>
                  </a:cubicBezTo>
                  <a:cubicBezTo>
                    <a:pt x="13766" y="10779"/>
                    <a:pt x="13808" y="10787"/>
                    <a:pt x="13848" y="10787"/>
                  </a:cubicBezTo>
                  <a:cubicBezTo>
                    <a:pt x="14012" y="10787"/>
                    <a:pt x="14158" y="10656"/>
                    <a:pt x="14158" y="10479"/>
                  </a:cubicBezTo>
                  <a:lnTo>
                    <a:pt x="14158" y="1543"/>
                  </a:lnTo>
                  <a:lnTo>
                    <a:pt x="15186" y="1543"/>
                  </a:lnTo>
                  <a:cubicBezTo>
                    <a:pt x="15224" y="1543"/>
                    <a:pt x="15258" y="1577"/>
                    <a:pt x="15258" y="1616"/>
                  </a:cubicBezTo>
                  <a:lnTo>
                    <a:pt x="15258" y="11224"/>
                  </a:lnTo>
                  <a:cubicBezTo>
                    <a:pt x="15258" y="11262"/>
                    <a:pt x="15224" y="11296"/>
                    <a:pt x="15186" y="11296"/>
                  </a:cubicBezTo>
                  <a:lnTo>
                    <a:pt x="13197" y="11296"/>
                  </a:lnTo>
                  <a:cubicBezTo>
                    <a:pt x="12890" y="11296"/>
                    <a:pt x="12890" y="11757"/>
                    <a:pt x="13197" y="11757"/>
                  </a:cubicBezTo>
                  <a:lnTo>
                    <a:pt x="15186" y="11757"/>
                  </a:lnTo>
                  <a:cubicBezTo>
                    <a:pt x="15479" y="11757"/>
                    <a:pt x="15719" y="11517"/>
                    <a:pt x="15719" y="11224"/>
                  </a:cubicBezTo>
                  <a:lnTo>
                    <a:pt x="15719" y="1616"/>
                  </a:lnTo>
                  <a:cubicBezTo>
                    <a:pt x="15719" y="1318"/>
                    <a:pt x="15479" y="1082"/>
                    <a:pt x="15181" y="1082"/>
                  </a:cubicBezTo>
                  <a:lnTo>
                    <a:pt x="14153" y="1082"/>
                  </a:lnTo>
                  <a:cubicBezTo>
                    <a:pt x="14144" y="1029"/>
                    <a:pt x="14211" y="765"/>
                    <a:pt x="13975" y="660"/>
                  </a:cubicBezTo>
                  <a:cubicBezTo>
                    <a:pt x="12964" y="206"/>
                    <a:pt x="11891" y="4"/>
                    <a:pt x="10863" y="4"/>
                  </a:cubicBezTo>
                  <a:cubicBezTo>
                    <a:pt x="9767" y="4"/>
                    <a:pt x="8723" y="234"/>
                    <a:pt x="7860" y="636"/>
                  </a:cubicBezTo>
                  <a:cubicBezTo>
                    <a:pt x="6894" y="212"/>
                    <a:pt x="5862" y="1"/>
                    <a:pt x="4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0" name="Google Shape;5431;p102">
            <a:extLst>
              <a:ext uri="{FF2B5EF4-FFF2-40B4-BE49-F238E27FC236}">
                <a16:creationId xmlns:a16="http://schemas.microsoft.com/office/drawing/2014/main" id="{CF354CAA-08F1-84AB-330C-3EEA0A7A3869}"/>
              </a:ext>
            </a:extLst>
          </p:cNvPr>
          <p:cNvGrpSpPr/>
          <p:nvPr/>
        </p:nvGrpSpPr>
        <p:grpSpPr>
          <a:xfrm>
            <a:off x="2458915" y="3127207"/>
            <a:ext cx="982849" cy="1563254"/>
            <a:chOff x="-269759" y="683210"/>
            <a:chExt cx="982849" cy="1563254"/>
          </a:xfrm>
        </p:grpSpPr>
        <p:sp>
          <p:nvSpPr>
            <p:cNvPr id="5331" name="Google Shape;5432;p102">
              <a:extLst>
                <a:ext uri="{FF2B5EF4-FFF2-40B4-BE49-F238E27FC236}">
                  <a16:creationId xmlns:a16="http://schemas.microsoft.com/office/drawing/2014/main" id="{27BCF7F0-759F-3252-927F-15A9B2BB165A}"/>
                </a:ext>
              </a:extLst>
            </p:cNvPr>
            <p:cNvSpPr/>
            <p:nvPr/>
          </p:nvSpPr>
          <p:spPr>
            <a:xfrm>
              <a:off x="65086" y="1972428"/>
              <a:ext cx="313158" cy="274035"/>
            </a:xfrm>
            <a:custGeom>
              <a:avLst/>
              <a:gdLst/>
              <a:ahLst/>
              <a:cxnLst/>
              <a:rect l="l" t="t" r="r" b="b"/>
              <a:pathLst>
                <a:path w="3610" h="3159" extrusionOk="0">
                  <a:moveTo>
                    <a:pt x="1805" y="0"/>
                  </a:moveTo>
                  <a:cubicBezTo>
                    <a:pt x="802" y="0"/>
                    <a:pt x="0" y="727"/>
                    <a:pt x="0" y="1579"/>
                  </a:cubicBezTo>
                  <a:cubicBezTo>
                    <a:pt x="0" y="2457"/>
                    <a:pt x="802" y="3158"/>
                    <a:pt x="1805" y="3158"/>
                  </a:cubicBezTo>
                  <a:cubicBezTo>
                    <a:pt x="2807" y="3158"/>
                    <a:pt x="3609" y="2457"/>
                    <a:pt x="3609" y="1579"/>
                  </a:cubicBezTo>
                  <a:cubicBezTo>
                    <a:pt x="3609" y="727"/>
                    <a:pt x="2807" y="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433;p102">
              <a:extLst>
                <a:ext uri="{FF2B5EF4-FFF2-40B4-BE49-F238E27FC236}">
                  <a16:creationId xmlns:a16="http://schemas.microsoft.com/office/drawing/2014/main" id="{F0BED14C-E393-7BAC-6288-6A0EA8F7854E}"/>
                </a:ext>
              </a:extLst>
            </p:cNvPr>
            <p:cNvSpPr/>
            <p:nvPr/>
          </p:nvSpPr>
          <p:spPr>
            <a:xfrm>
              <a:off x="-239311" y="1272388"/>
              <a:ext cx="921952" cy="567502"/>
            </a:xfrm>
            <a:custGeom>
              <a:avLst/>
              <a:gdLst/>
              <a:ahLst/>
              <a:cxnLst/>
              <a:rect l="l" t="t" r="r" b="b"/>
              <a:pathLst>
                <a:path w="10628" h="6542" extrusionOk="0">
                  <a:moveTo>
                    <a:pt x="1" y="0"/>
                  </a:moveTo>
                  <a:lnTo>
                    <a:pt x="1" y="0"/>
                  </a:lnTo>
                  <a:cubicBezTo>
                    <a:pt x="1254" y="2206"/>
                    <a:pt x="2231" y="4386"/>
                    <a:pt x="2131" y="6542"/>
                  </a:cubicBezTo>
                  <a:lnTo>
                    <a:pt x="8497" y="6542"/>
                  </a:lnTo>
                  <a:cubicBezTo>
                    <a:pt x="8397" y="4386"/>
                    <a:pt x="9374" y="2206"/>
                    <a:pt x="10627" y="0"/>
                  </a:cubicBezTo>
                  <a:lnTo>
                    <a:pt x="10627" y="0"/>
                  </a:lnTo>
                  <a:lnTo>
                    <a:pt x="5314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434;p102">
              <a:extLst>
                <a:ext uri="{FF2B5EF4-FFF2-40B4-BE49-F238E27FC236}">
                  <a16:creationId xmlns:a16="http://schemas.microsoft.com/office/drawing/2014/main" id="{6E5EE6F4-9F17-341C-C2C9-43D29984AF7B}"/>
                </a:ext>
              </a:extLst>
            </p:cNvPr>
            <p:cNvSpPr/>
            <p:nvPr/>
          </p:nvSpPr>
          <p:spPr>
            <a:xfrm>
              <a:off x="-269759" y="683210"/>
              <a:ext cx="982849" cy="911022"/>
            </a:xfrm>
            <a:custGeom>
              <a:avLst/>
              <a:gdLst/>
              <a:ahLst/>
              <a:cxnLst/>
              <a:rect l="l" t="t" r="r" b="b"/>
              <a:pathLst>
                <a:path w="11330" h="10502" extrusionOk="0">
                  <a:moveTo>
                    <a:pt x="5665" y="0"/>
                  </a:moveTo>
                  <a:cubicBezTo>
                    <a:pt x="2532" y="0"/>
                    <a:pt x="1" y="2356"/>
                    <a:pt x="1" y="5263"/>
                  </a:cubicBezTo>
                  <a:cubicBezTo>
                    <a:pt x="1" y="8171"/>
                    <a:pt x="2532" y="10502"/>
                    <a:pt x="5665" y="10502"/>
                  </a:cubicBezTo>
                  <a:cubicBezTo>
                    <a:pt x="8798" y="10502"/>
                    <a:pt x="11329" y="8171"/>
                    <a:pt x="11329" y="5263"/>
                  </a:cubicBezTo>
                  <a:cubicBezTo>
                    <a:pt x="11329" y="2356"/>
                    <a:pt x="8798" y="0"/>
                    <a:pt x="56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435;p102">
              <a:extLst>
                <a:ext uri="{FF2B5EF4-FFF2-40B4-BE49-F238E27FC236}">
                  <a16:creationId xmlns:a16="http://schemas.microsoft.com/office/drawing/2014/main" id="{ECA57578-DB99-BD37-8215-DBFEA584DB0D}"/>
                </a:ext>
              </a:extLst>
            </p:cNvPr>
            <p:cNvSpPr/>
            <p:nvPr/>
          </p:nvSpPr>
          <p:spPr>
            <a:xfrm>
              <a:off x="-132785" y="924537"/>
              <a:ext cx="152242" cy="152242"/>
            </a:xfrm>
            <a:custGeom>
              <a:avLst/>
              <a:gdLst/>
              <a:ahLst/>
              <a:cxnLst/>
              <a:rect l="l" t="t" r="r" b="b"/>
              <a:pathLst>
                <a:path w="1755" h="1755" extrusionOk="0">
                  <a:moveTo>
                    <a:pt x="878" y="0"/>
                  </a:moveTo>
                  <a:cubicBezTo>
                    <a:pt x="402" y="0"/>
                    <a:pt x="1" y="401"/>
                    <a:pt x="1" y="877"/>
                  </a:cubicBezTo>
                  <a:cubicBezTo>
                    <a:pt x="1" y="1354"/>
                    <a:pt x="402" y="1755"/>
                    <a:pt x="878" y="1755"/>
                  </a:cubicBezTo>
                  <a:cubicBezTo>
                    <a:pt x="1354" y="1755"/>
                    <a:pt x="1755" y="1354"/>
                    <a:pt x="1755" y="877"/>
                  </a:cubicBezTo>
                  <a:cubicBezTo>
                    <a:pt x="1755" y="401"/>
                    <a:pt x="1354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436;p102">
              <a:extLst>
                <a:ext uri="{FF2B5EF4-FFF2-40B4-BE49-F238E27FC236}">
                  <a16:creationId xmlns:a16="http://schemas.microsoft.com/office/drawing/2014/main" id="{853B607B-9612-B071-CED8-25AA92CB4738}"/>
                </a:ext>
              </a:extLst>
            </p:cNvPr>
            <p:cNvSpPr/>
            <p:nvPr/>
          </p:nvSpPr>
          <p:spPr>
            <a:xfrm>
              <a:off x="30300" y="1241940"/>
              <a:ext cx="382730" cy="658847"/>
            </a:xfrm>
            <a:custGeom>
              <a:avLst/>
              <a:gdLst/>
              <a:ahLst/>
              <a:cxnLst/>
              <a:rect l="l" t="t" r="r" b="b"/>
              <a:pathLst>
                <a:path w="4412" h="7595" fill="none" extrusionOk="0">
                  <a:moveTo>
                    <a:pt x="1003" y="7394"/>
                  </a:moveTo>
                  <a:cubicBezTo>
                    <a:pt x="827" y="5038"/>
                    <a:pt x="502" y="2682"/>
                    <a:pt x="0" y="351"/>
                  </a:cubicBezTo>
                  <a:cubicBezTo>
                    <a:pt x="101" y="852"/>
                    <a:pt x="552" y="1253"/>
                    <a:pt x="1028" y="1228"/>
                  </a:cubicBezTo>
                  <a:cubicBezTo>
                    <a:pt x="1529" y="1203"/>
                    <a:pt x="1955" y="702"/>
                    <a:pt x="1830" y="226"/>
                  </a:cubicBezTo>
                  <a:cubicBezTo>
                    <a:pt x="1805" y="126"/>
                    <a:pt x="1705" y="0"/>
                    <a:pt x="1604" y="25"/>
                  </a:cubicBezTo>
                  <a:cubicBezTo>
                    <a:pt x="1554" y="50"/>
                    <a:pt x="1529" y="101"/>
                    <a:pt x="1504" y="151"/>
                  </a:cubicBezTo>
                  <a:cubicBezTo>
                    <a:pt x="1279" y="627"/>
                    <a:pt x="1680" y="1253"/>
                    <a:pt x="2206" y="1279"/>
                  </a:cubicBezTo>
                  <a:cubicBezTo>
                    <a:pt x="2707" y="1279"/>
                    <a:pt x="3133" y="627"/>
                    <a:pt x="2908" y="176"/>
                  </a:cubicBezTo>
                  <a:cubicBezTo>
                    <a:pt x="2883" y="101"/>
                    <a:pt x="2857" y="50"/>
                    <a:pt x="2782" y="25"/>
                  </a:cubicBezTo>
                  <a:cubicBezTo>
                    <a:pt x="2682" y="0"/>
                    <a:pt x="2582" y="126"/>
                    <a:pt x="2557" y="226"/>
                  </a:cubicBezTo>
                  <a:cubicBezTo>
                    <a:pt x="2456" y="652"/>
                    <a:pt x="2807" y="1128"/>
                    <a:pt x="3233" y="1203"/>
                  </a:cubicBezTo>
                  <a:cubicBezTo>
                    <a:pt x="3685" y="1279"/>
                    <a:pt x="4136" y="1028"/>
                    <a:pt x="4336" y="627"/>
                  </a:cubicBezTo>
                  <a:cubicBezTo>
                    <a:pt x="4386" y="552"/>
                    <a:pt x="4411" y="451"/>
                    <a:pt x="4386" y="376"/>
                  </a:cubicBezTo>
                  <a:cubicBezTo>
                    <a:pt x="4336" y="226"/>
                    <a:pt x="4111" y="201"/>
                    <a:pt x="3985" y="301"/>
                  </a:cubicBezTo>
                  <a:cubicBezTo>
                    <a:pt x="3860" y="401"/>
                    <a:pt x="3810" y="552"/>
                    <a:pt x="3760" y="727"/>
                  </a:cubicBezTo>
                  <a:cubicBezTo>
                    <a:pt x="3158" y="2958"/>
                    <a:pt x="2857" y="5289"/>
                    <a:pt x="2883" y="759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437;p102">
              <a:extLst>
                <a:ext uri="{FF2B5EF4-FFF2-40B4-BE49-F238E27FC236}">
                  <a16:creationId xmlns:a16="http://schemas.microsoft.com/office/drawing/2014/main" id="{24A22C13-3712-7DBE-939B-D2071CD6ED23}"/>
                </a:ext>
              </a:extLst>
            </p:cNvPr>
            <p:cNvSpPr/>
            <p:nvPr/>
          </p:nvSpPr>
          <p:spPr>
            <a:xfrm>
              <a:off x="-39271" y="1863735"/>
              <a:ext cx="521873" cy="278373"/>
            </a:xfrm>
            <a:custGeom>
              <a:avLst/>
              <a:gdLst/>
              <a:ahLst/>
              <a:cxnLst/>
              <a:rect l="l" t="t" r="r" b="b"/>
              <a:pathLst>
                <a:path w="6016" h="3209" extrusionOk="0">
                  <a:moveTo>
                    <a:pt x="0" y="0"/>
                  </a:moveTo>
                  <a:lnTo>
                    <a:pt x="0" y="3208"/>
                  </a:lnTo>
                  <a:lnTo>
                    <a:pt x="6015" y="3208"/>
                  </a:lnTo>
                  <a:lnTo>
                    <a:pt x="601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438;p102">
              <a:extLst>
                <a:ext uri="{FF2B5EF4-FFF2-40B4-BE49-F238E27FC236}">
                  <a16:creationId xmlns:a16="http://schemas.microsoft.com/office/drawing/2014/main" id="{E7D3F963-C744-3DEA-4254-1EF5164A342A}"/>
                </a:ext>
              </a:extLst>
            </p:cNvPr>
            <p:cNvSpPr/>
            <p:nvPr/>
          </p:nvSpPr>
          <p:spPr>
            <a:xfrm>
              <a:off x="-82732" y="1833288"/>
              <a:ext cx="608794" cy="34872"/>
            </a:xfrm>
            <a:custGeom>
              <a:avLst/>
              <a:gdLst/>
              <a:ahLst/>
              <a:cxnLst/>
              <a:rect l="l" t="t" r="r" b="b"/>
              <a:pathLst>
                <a:path w="7018" h="402" extrusionOk="0">
                  <a:moveTo>
                    <a:pt x="0" y="0"/>
                  </a:moveTo>
                  <a:lnTo>
                    <a:pt x="0" y="401"/>
                  </a:lnTo>
                  <a:lnTo>
                    <a:pt x="7018" y="401"/>
                  </a:lnTo>
                  <a:lnTo>
                    <a:pt x="701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5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63"/>
          <p:cNvGrpSpPr/>
          <p:nvPr/>
        </p:nvGrpSpPr>
        <p:grpSpPr>
          <a:xfrm>
            <a:off x="4771475" y="729975"/>
            <a:ext cx="1707289" cy="467657"/>
            <a:chOff x="6317075" y="729975"/>
            <a:chExt cx="1707289" cy="467657"/>
          </a:xfrm>
        </p:grpSpPr>
        <p:sp>
          <p:nvSpPr>
            <p:cNvPr id="2260" name="Google Shape;2260;p63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3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3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3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3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3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3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3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3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3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3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3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3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3" name="Google Shape;2273;p63"/>
          <p:cNvGrpSpPr/>
          <p:nvPr/>
        </p:nvGrpSpPr>
        <p:grpSpPr>
          <a:xfrm>
            <a:off x="3809591" y="381696"/>
            <a:ext cx="1524816" cy="1634718"/>
            <a:chOff x="4294025" y="2602850"/>
            <a:chExt cx="364675" cy="390950"/>
          </a:xfrm>
        </p:grpSpPr>
        <p:sp>
          <p:nvSpPr>
            <p:cNvPr id="2274" name="Google Shape;2274;p63"/>
            <p:cNvSpPr/>
            <p:nvPr/>
          </p:nvSpPr>
          <p:spPr>
            <a:xfrm>
              <a:off x="4294025" y="2806425"/>
              <a:ext cx="364675" cy="187375"/>
            </a:xfrm>
            <a:custGeom>
              <a:avLst/>
              <a:gdLst/>
              <a:ahLst/>
              <a:cxnLst/>
              <a:rect l="l" t="t" r="r" b="b"/>
              <a:pathLst>
                <a:path w="14587" h="7495" extrusionOk="0">
                  <a:moveTo>
                    <a:pt x="9023" y="0"/>
                  </a:moveTo>
                  <a:cubicBezTo>
                    <a:pt x="9023" y="0"/>
                    <a:pt x="8697" y="376"/>
                    <a:pt x="8221" y="627"/>
                  </a:cubicBezTo>
                  <a:cubicBezTo>
                    <a:pt x="8221" y="627"/>
                    <a:pt x="7836" y="883"/>
                    <a:pt x="7363" y="883"/>
                  </a:cubicBezTo>
                  <a:cubicBezTo>
                    <a:pt x="7324" y="883"/>
                    <a:pt x="7284" y="881"/>
                    <a:pt x="7243" y="878"/>
                  </a:cubicBezTo>
                  <a:cubicBezTo>
                    <a:pt x="6692" y="802"/>
                    <a:pt x="6291" y="752"/>
                    <a:pt x="5990" y="477"/>
                  </a:cubicBezTo>
                  <a:cubicBezTo>
                    <a:pt x="5689" y="201"/>
                    <a:pt x="5464" y="51"/>
                    <a:pt x="5464" y="51"/>
                  </a:cubicBezTo>
                  <a:lnTo>
                    <a:pt x="5464" y="2156"/>
                  </a:lnTo>
                  <a:cubicBezTo>
                    <a:pt x="5464" y="2156"/>
                    <a:pt x="5439" y="2832"/>
                    <a:pt x="3885" y="3233"/>
                  </a:cubicBezTo>
                  <a:cubicBezTo>
                    <a:pt x="2306" y="3634"/>
                    <a:pt x="551" y="5088"/>
                    <a:pt x="0" y="7494"/>
                  </a:cubicBezTo>
                  <a:lnTo>
                    <a:pt x="14587" y="7494"/>
                  </a:lnTo>
                  <a:cubicBezTo>
                    <a:pt x="14035" y="5088"/>
                    <a:pt x="12155" y="3634"/>
                    <a:pt x="10602" y="3233"/>
                  </a:cubicBezTo>
                  <a:cubicBezTo>
                    <a:pt x="9048" y="2832"/>
                    <a:pt x="9023" y="2156"/>
                    <a:pt x="9023" y="2156"/>
                  </a:cubicBezTo>
                  <a:lnTo>
                    <a:pt x="9023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3"/>
            <p:cNvSpPr/>
            <p:nvPr/>
          </p:nvSpPr>
          <p:spPr>
            <a:xfrm>
              <a:off x="4376725" y="2860300"/>
              <a:ext cx="53900" cy="133500"/>
            </a:xfrm>
            <a:custGeom>
              <a:avLst/>
              <a:gdLst/>
              <a:ahLst/>
              <a:cxnLst/>
              <a:rect l="l" t="t" r="r" b="b"/>
              <a:pathLst>
                <a:path w="2156" h="5340" extrusionOk="0">
                  <a:moveTo>
                    <a:pt x="2156" y="1"/>
                  </a:moveTo>
                  <a:lnTo>
                    <a:pt x="0" y="3033"/>
                  </a:lnTo>
                  <a:lnTo>
                    <a:pt x="852" y="5339"/>
                  </a:lnTo>
                  <a:lnTo>
                    <a:pt x="2156" y="5339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3"/>
            <p:cNvSpPr/>
            <p:nvPr/>
          </p:nvSpPr>
          <p:spPr>
            <a:xfrm>
              <a:off x="4518950" y="2860300"/>
              <a:ext cx="53900" cy="133500"/>
            </a:xfrm>
            <a:custGeom>
              <a:avLst/>
              <a:gdLst/>
              <a:ahLst/>
              <a:cxnLst/>
              <a:rect l="l" t="t" r="r" b="b"/>
              <a:pathLst>
                <a:path w="2156" h="5340" extrusionOk="0">
                  <a:moveTo>
                    <a:pt x="1" y="1"/>
                  </a:moveTo>
                  <a:lnTo>
                    <a:pt x="1" y="5339"/>
                  </a:lnTo>
                  <a:lnTo>
                    <a:pt x="1329" y="5339"/>
                  </a:lnTo>
                  <a:lnTo>
                    <a:pt x="2156" y="30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3"/>
            <p:cNvSpPr/>
            <p:nvPr/>
          </p:nvSpPr>
          <p:spPr>
            <a:xfrm>
              <a:off x="4430600" y="2918575"/>
              <a:ext cx="88375" cy="21950"/>
            </a:xfrm>
            <a:custGeom>
              <a:avLst/>
              <a:gdLst/>
              <a:ahLst/>
              <a:cxnLst/>
              <a:rect l="l" t="t" r="r" b="b"/>
              <a:pathLst>
                <a:path w="3535" h="878" extrusionOk="0">
                  <a:moveTo>
                    <a:pt x="1" y="1"/>
                  </a:moveTo>
                  <a:lnTo>
                    <a:pt x="1" y="878"/>
                  </a:lnTo>
                  <a:lnTo>
                    <a:pt x="3535" y="878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3"/>
            <p:cNvSpPr/>
            <p:nvPr/>
          </p:nvSpPr>
          <p:spPr>
            <a:xfrm>
              <a:off x="4430600" y="2959925"/>
              <a:ext cx="88375" cy="21325"/>
            </a:xfrm>
            <a:custGeom>
              <a:avLst/>
              <a:gdLst/>
              <a:ahLst/>
              <a:cxnLst/>
              <a:rect l="l" t="t" r="r" b="b"/>
              <a:pathLst>
                <a:path w="3535" h="853" extrusionOk="0">
                  <a:moveTo>
                    <a:pt x="1" y="1"/>
                  </a:moveTo>
                  <a:lnTo>
                    <a:pt x="1" y="853"/>
                  </a:lnTo>
                  <a:lnTo>
                    <a:pt x="3535" y="8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3"/>
            <p:cNvSpPr/>
            <p:nvPr/>
          </p:nvSpPr>
          <p:spPr>
            <a:xfrm>
              <a:off x="4430600" y="2794525"/>
              <a:ext cx="89000" cy="105775"/>
            </a:xfrm>
            <a:custGeom>
              <a:avLst/>
              <a:gdLst/>
              <a:ahLst/>
              <a:cxnLst/>
              <a:rect l="l" t="t" r="r" b="b"/>
              <a:pathLst>
                <a:path w="3560" h="4231" extrusionOk="0">
                  <a:moveTo>
                    <a:pt x="1" y="0"/>
                  </a:moveTo>
                  <a:lnTo>
                    <a:pt x="1" y="3760"/>
                  </a:lnTo>
                  <a:cubicBezTo>
                    <a:pt x="434" y="4084"/>
                    <a:pt x="1087" y="4230"/>
                    <a:pt x="1737" y="4230"/>
                  </a:cubicBezTo>
                  <a:cubicBezTo>
                    <a:pt x="2441" y="4230"/>
                    <a:pt x="3143" y="4059"/>
                    <a:pt x="3560" y="3760"/>
                  </a:cubicBezTo>
                  <a:lnTo>
                    <a:pt x="3560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3"/>
            <p:cNvSpPr/>
            <p:nvPr/>
          </p:nvSpPr>
          <p:spPr>
            <a:xfrm>
              <a:off x="4430600" y="2805175"/>
              <a:ext cx="89000" cy="47750"/>
            </a:xfrm>
            <a:custGeom>
              <a:avLst/>
              <a:gdLst/>
              <a:ahLst/>
              <a:cxnLst/>
              <a:rect l="l" t="t" r="r" b="b"/>
              <a:pathLst>
                <a:path w="3560" h="1910" extrusionOk="0">
                  <a:moveTo>
                    <a:pt x="3560" y="0"/>
                  </a:moveTo>
                  <a:cubicBezTo>
                    <a:pt x="3559" y="0"/>
                    <a:pt x="2958" y="877"/>
                    <a:pt x="1880" y="928"/>
                  </a:cubicBezTo>
                  <a:cubicBezTo>
                    <a:pt x="1850" y="929"/>
                    <a:pt x="1821" y="930"/>
                    <a:pt x="1791" y="930"/>
                  </a:cubicBezTo>
                  <a:cubicBezTo>
                    <a:pt x="759" y="930"/>
                    <a:pt x="1" y="101"/>
                    <a:pt x="1" y="101"/>
                  </a:cubicBezTo>
                  <a:lnTo>
                    <a:pt x="1" y="101"/>
                  </a:lnTo>
                  <a:cubicBezTo>
                    <a:pt x="1" y="101"/>
                    <a:pt x="427" y="1203"/>
                    <a:pt x="1329" y="1705"/>
                  </a:cubicBezTo>
                  <a:cubicBezTo>
                    <a:pt x="1568" y="1842"/>
                    <a:pt x="1834" y="1909"/>
                    <a:pt x="2097" y="1909"/>
                  </a:cubicBezTo>
                  <a:cubicBezTo>
                    <a:pt x="2552" y="1909"/>
                    <a:pt x="2998" y="1709"/>
                    <a:pt x="3284" y="1329"/>
                  </a:cubicBezTo>
                  <a:cubicBezTo>
                    <a:pt x="3509" y="1028"/>
                    <a:pt x="3560" y="652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3"/>
            <p:cNvSpPr/>
            <p:nvPr/>
          </p:nvSpPr>
          <p:spPr>
            <a:xfrm>
              <a:off x="4538375" y="2709700"/>
              <a:ext cx="39350" cy="54400"/>
            </a:xfrm>
            <a:custGeom>
              <a:avLst/>
              <a:gdLst/>
              <a:ahLst/>
              <a:cxnLst/>
              <a:rect l="l" t="t" r="r" b="b"/>
              <a:pathLst>
                <a:path w="1574" h="2176" extrusionOk="0">
                  <a:moveTo>
                    <a:pt x="731" y="0"/>
                  </a:moveTo>
                  <a:cubicBezTo>
                    <a:pt x="377" y="0"/>
                    <a:pt x="176" y="511"/>
                    <a:pt x="176" y="511"/>
                  </a:cubicBezTo>
                  <a:lnTo>
                    <a:pt x="101" y="1238"/>
                  </a:lnTo>
                  <a:lnTo>
                    <a:pt x="26" y="1889"/>
                  </a:lnTo>
                  <a:lnTo>
                    <a:pt x="1" y="2115"/>
                  </a:lnTo>
                  <a:lnTo>
                    <a:pt x="51" y="2115"/>
                  </a:lnTo>
                  <a:cubicBezTo>
                    <a:pt x="107" y="2156"/>
                    <a:pt x="167" y="2175"/>
                    <a:pt x="229" y="2175"/>
                  </a:cubicBezTo>
                  <a:cubicBezTo>
                    <a:pt x="807" y="2175"/>
                    <a:pt x="1574" y="542"/>
                    <a:pt x="1053" y="135"/>
                  </a:cubicBezTo>
                  <a:cubicBezTo>
                    <a:pt x="935" y="38"/>
                    <a:pt x="827" y="0"/>
                    <a:pt x="7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3"/>
            <p:cNvSpPr/>
            <p:nvPr/>
          </p:nvSpPr>
          <p:spPr>
            <a:xfrm>
              <a:off x="4542125" y="2726600"/>
              <a:ext cx="19450" cy="13425"/>
            </a:xfrm>
            <a:custGeom>
              <a:avLst/>
              <a:gdLst/>
              <a:ahLst/>
              <a:cxnLst/>
              <a:rect l="l" t="t" r="r" b="b"/>
              <a:pathLst>
                <a:path w="778" h="537" extrusionOk="0">
                  <a:moveTo>
                    <a:pt x="661" y="0"/>
                  </a:moveTo>
                  <a:cubicBezTo>
                    <a:pt x="517" y="0"/>
                    <a:pt x="234" y="64"/>
                    <a:pt x="1" y="512"/>
                  </a:cubicBezTo>
                  <a:cubicBezTo>
                    <a:pt x="1" y="512"/>
                    <a:pt x="1" y="537"/>
                    <a:pt x="26" y="537"/>
                  </a:cubicBezTo>
                  <a:lnTo>
                    <a:pt x="51" y="537"/>
                  </a:lnTo>
                  <a:cubicBezTo>
                    <a:pt x="263" y="112"/>
                    <a:pt x="513" y="50"/>
                    <a:pt x="650" y="50"/>
                  </a:cubicBezTo>
                  <a:cubicBezTo>
                    <a:pt x="708" y="50"/>
                    <a:pt x="745" y="61"/>
                    <a:pt x="753" y="61"/>
                  </a:cubicBezTo>
                  <a:lnTo>
                    <a:pt x="778" y="61"/>
                  </a:lnTo>
                  <a:cubicBezTo>
                    <a:pt x="778" y="35"/>
                    <a:pt x="778" y="10"/>
                    <a:pt x="753" y="10"/>
                  </a:cubicBezTo>
                  <a:cubicBezTo>
                    <a:pt x="753" y="10"/>
                    <a:pt x="718" y="0"/>
                    <a:pt x="661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3"/>
            <p:cNvSpPr/>
            <p:nvPr/>
          </p:nvSpPr>
          <p:spPr>
            <a:xfrm>
              <a:off x="4547150" y="2731225"/>
              <a:ext cx="8175" cy="16950"/>
            </a:xfrm>
            <a:custGeom>
              <a:avLst/>
              <a:gdLst/>
              <a:ahLst/>
              <a:cxnLst/>
              <a:rect l="l" t="t" r="r" b="b"/>
              <a:pathLst>
                <a:path w="327" h="678" extrusionOk="0">
                  <a:moveTo>
                    <a:pt x="51" y="1"/>
                  </a:moveTo>
                  <a:cubicBezTo>
                    <a:pt x="25" y="1"/>
                    <a:pt x="25" y="1"/>
                    <a:pt x="0" y="26"/>
                  </a:cubicBez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76"/>
                    <a:pt x="251" y="352"/>
                  </a:cubicBezTo>
                  <a:cubicBezTo>
                    <a:pt x="276" y="427"/>
                    <a:pt x="251" y="527"/>
                    <a:pt x="176" y="627"/>
                  </a:cubicBezTo>
                  <a:cubicBezTo>
                    <a:pt x="151" y="627"/>
                    <a:pt x="151" y="652"/>
                    <a:pt x="176" y="652"/>
                  </a:cubicBezTo>
                  <a:cubicBezTo>
                    <a:pt x="176" y="678"/>
                    <a:pt x="176" y="678"/>
                    <a:pt x="201" y="678"/>
                  </a:cubicBezTo>
                  <a:cubicBezTo>
                    <a:pt x="201" y="678"/>
                    <a:pt x="201" y="678"/>
                    <a:pt x="201" y="652"/>
                  </a:cubicBezTo>
                  <a:cubicBezTo>
                    <a:pt x="301" y="552"/>
                    <a:pt x="326" y="427"/>
                    <a:pt x="326" y="327"/>
                  </a:cubicBezTo>
                  <a:cubicBezTo>
                    <a:pt x="276" y="126"/>
                    <a:pt x="51" y="1"/>
                    <a:pt x="51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3"/>
            <p:cNvSpPr/>
            <p:nvPr/>
          </p:nvSpPr>
          <p:spPr>
            <a:xfrm>
              <a:off x="4373725" y="2709700"/>
              <a:ext cx="39350" cy="54400"/>
            </a:xfrm>
            <a:custGeom>
              <a:avLst/>
              <a:gdLst/>
              <a:ahLst/>
              <a:cxnLst/>
              <a:rect l="l" t="t" r="r" b="b"/>
              <a:pathLst>
                <a:path w="1574" h="2176" extrusionOk="0">
                  <a:moveTo>
                    <a:pt x="841" y="0"/>
                  </a:moveTo>
                  <a:cubicBezTo>
                    <a:pt x="746" y="0"/>
                    <a:pt x="639" y="38"/>
                    <a:pt x="521" y="135"/>
                  </a:cubicBezTo>
                  <a:cubicBezTo>
                    <a:pt x="1" y="542"/>
                    <a:pt x="767" y="2175"/>
                    <a:pt x="1346" y="2175"/>
                  </a:cubicBezTo>
                  <a:cubicBezTo>
                    <a:pt x="1408" y="2175"/>
                    <a:pt x="1468" y="2156"/>
                    <a:pt x="1524" y="2115"/>
                  </a:cubicBezTo>
                  <a:lnTo>
                    <a:pt x="1574" y="2115"/>
                  </a:lnTo>
                  <a:lnTo>
                    <a:pt x="1549" y="1889"/>
                  </a:lnTo>
                  <a:lnTo>
                    <a:pt x="1474" y="1238"/>
                  </a:lnTo>
                  <a:lnTo>
                    <a:pt x="1373" y="511"/>
                  </a:lnTo>
                  <a:cubicBezTo>
                    <a:pt x="1373" y="511"/>
                    <a:pt x="1188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3"/>
            <p:cNvSpPr/>
            <p:nvPr/>
          </p:nvSpPr>
          <p:spPr>
            <a:xfrm>
              <a:off x="4389875" y="2726600"/>
              <a:ext cx="19450" cy="13425"/>
            </a:xfrm>
            <a:custGeom>
              <a:avLst/>
              <a:gdLst/>
              <a:ahLst/>
              <a:cxnLst/>
              <a:rect l="l" t="t" r="r" b="b"/>
              <a:pathLst>
                <a:path w="778" h="537" extrusionOk="0">
                  <a:moveTo>
                    <a:pt x="117" y="0"/>
                  </a:moveTo>
                  <a:cubicBezTo>
                    <a:pt x="60" y="0"/>
                    <a:pt x="26" y="10"/>
                    <a:pt x="26" y="10"/>
                  </a:cubicBezTo>
                  <a:cubicBezTo>
                    <a:pt x="1" y="10"/>
                    <a:pt x="1" y="35"/>
                    <a:pt x="1" y="61"/>
                  </a:cubicBezTo>
                  <a:lnTo>
                    <a:pt x="26" y="61"/>
                  </a:lnTo>
                  <a:cubicBezTo>
                    <a:pt x="33" y="61"/>
                    <a:pt x="71" y="50"/>
                    <a:pt x="127" y="50"/>
                  </a:cubicBezTo>
                  <a:cubicBezTo>
                    <a:pt x="263" y="50"/>
                    <a:pt x="508" y="112"/>
                    <a:pt x="702" y="537"/>
                  </a:cubicBezTo>
                  <a:lnTo>
                    <a:pt x="753" y="537"/>
                  </a:lnTo>
                  <a:cubicBezTo>
                    <a:pt x="753" y="537"/>
                    <a:pt x="778" y="512"/>
                    <a:pt x="753" y="512"/>
                  </a:cubicBezTo>
                  <a:cubicBezTo>
                    <a:pt x="538" y="64"/>
                    <a:pt x="259" y="0"/>
                    <a:pt x="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3"/>
            <p:cNvSpPr/>
            <p:nvPr/>
          </p:nvSpPr>
          <p:spPr>
            <a:xfrm>
              <a:off x="4395525" y="2731225"/>
              <a:ext cx="8800" cy="16950"/>
            </a:xfrm>
            <a:custGeom>
              <a:avLst/>
              <a:gdLst/>
              <a:ahLst/>
              <a:cxnLst/>
              <a:rect l="l" t="t" r="r" b="b"/>
              <a:pathLst>
                <a:path w="352" h="678" extrusionOk="0">
                  <a:moveTo>
                    <a:pt x="301" y="1"/>
                  </a:moveTo>
                  <a:cubicBezTo>
                    <a:pt x="276" y="1"/>
                    <a:pt x="75" y="126"/>
                    <a:pt x="25" y="327"/>
                  </a:cubicBezTo>
                  <a:cubicBezTo>
                    <a:pt x="0" y="427"/>
                    <a:pt x="50" y="552"/>
                    <a:pt x="126" y="652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151" y="678"/>
                    <a:pt x="176" y="678"/>
                    <a:pt x="176" y="652"/>
                  </a:cubicBezTo>
                  <a:cubicBezTo>
                    <a:pt x="176" y="652"/>
                    <a:pt x="176" y="627"/>
                    <a:pt x="176" y="627"/>
                  </a:cubicBezTo>
                  <a:cubicBezTo>
                    <a:pt x="100" y="527"/>
                    <a:pt x="75" y="427"/>
                    <a:pt x="75" y="352"/>
                  </a:cubicBezTo>
                  <a:cubicBezTo>
                    <a:pt x="126" y="176"/>
                    <a:pt x="326" y="51"/>
                    <a:pt x="326" y="51"/>
                  </a:cubicBezTo>
                  <a:cubicBezTo>
                    <a:pt x="326" y="51"/>
                    <a:pt x="351" y="26"/>
                    <a:pt x="326" y="26"/>
                  </a:cubicBezTo>
                  <a:cubicBezTo>
                    <a:pt x="326" y="1"/>
                    <a:pt x="301" y="1"/>
                    <a:pt x="3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3"/>
            <p:cNvSpPr/>
            <p:nvPr/>
          </p:nvSpPr>
          <p:spPr>
            <a:xfrm>
              <a:off x="4401250" y="2625325"/>
              <a:ext cx="145925" cy="202600"/>
            </a:xfrm>
            <a:custGeom>
              <a:avLst/>
              <a:gdLst/>
              <a:ahLst/>
              <a:cxnLst/>
              <a:rect l="l" t="t" r="r" b="b"/>
              <a:pathLst>
                <a:path w="5837" h="8104" extrusionOk="0">
                  <a:moveTo>
                    <a:pt x="2858" y="1"/>
                  </a:moveTo>
                  <a:cubicBezTo>
                    <a:pt x="1" y="1"/>
                    <a:pt x="247" y="2984"/>
                    <a:pt x="247" y="2984"/>
                  </a:cubicBezTo>
                  <a:cubicBezTo>
                    <a:pt x="247" y="2984"/>
                    <a:pt x="298" y="4538"/>
                    <a:pt x="548" y="5941"/>
                  </a:cubicBezTo>
                  <a:cubicBezTo>
                    <a:pt x="699" y="6718"/>
                    <a:pt x="1175" y="7395"/>
                    <a:pt x="1851" y="7796"/>
                  </a:cubicBezTo>
                  <a:cubicBezTo>
                    <a:pt x="2168" y="8003"/>
                    <a:pt x="2531" y="8103"/>
                    <a:pt x="2896" y="8103"/>
                  </a:cubicBezTo>
                  <a:cubicBezTo>
                    <a:pt x="3283" y="8103"/>
                    <a:pt x="3671" y="7990"/>
                    <a:pt x="4007" y="7771"/>
                  </a:cubicBezTo>
                  <a:lnTo>
                    <a:pt x="4132" y="7696"/>
                  </a:lnTo>
                  <a:cubicBezTo>
                    <a:pt x="4759" y="7295"/>
                    <a:pt x="5185" y="6668"/>
                    <a:pt x="5335" y="5941"/>
                  </a:cubicBezTo>
                  <a:cubicBezTo>
                    <a:pt x="5511" y="5214"/>
                    <a:pt x="5661" y="4187"/>
                    <a:pt x="5661" y="2984"/>
                  </a:cubicBezTo>
                  <a:cubicBezTo>
                    <a:pt x="5661" y="2984"/>
                    <a:pt x="5836" y="76"/>
                    <a:pt x="2929" y="1"/>
                  </a:cubicBezTo>
                  <a:cubicBezTo>
                    <a:pt x="2905" y="1"/>
                    <a:pt x="2881" y="1"/>
                    <a:pt x="285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3"/>
            <p:cNvSpPr/>
            <p:nvPr/>
          </p:nvSpPr>
          <p:spPr>
            <a:xfrm>
              <a:off x="4447525" y="2772325"/>
              <a:ext cx="53900" cy="5925"/>
            </a:xfrm>
            <a:custGeom>
              <a:avLst/>
              <a:gdLst/>
              <a:ahLst/>
              <a:cxnLst/>
              <a:rect l="l" t="t" r="r" b="b"/>
              <a:pathLst>
                <a:path w="2156" h="237" extrusionOk="0">
                  <a:moveTo>
                    <a:pt x="54" y="1"/>
                  </a:moveTo>
                  <a:cubicBezTo>
                    <a:pt x="38" y="1"/>
                    <a:pt x="25" y="18"/>
                    <a:pt x="25" y="36"/>
                  </a:cubicBezTo>
                  <a:cubicBezTo>
                    <a:pt x="0" y="36"/>
                    <a:pt x="25" y="61"/>
                    <a:pt x="25" y="61"/>
                  </a:cubicBezTo>
                  <a:cubicBezTo>
                    <a:pt x="301" y="186"/>
                    <a:pt x="727" y="237"/>
                    <a:pt x="1128" y="237"/>
                  </a:cubicBezTo>
                  <a:cubicBezTo>
                    <a:pt x="1504" y="237"/>
                    <a:pt x="1880" y="186"/>
                    <a:pt x="2131" y="111"/>
                  </a:cubicBezTo>
                  <a:cubicBezTo>
                    <a:pt x="2131" y="86"/>
                    <a:pt x="2156" y="86"/>
                    <a:pt x="2131" y="61"/>
                  </a:cubicBezTo>
                  <a:cubicBezTo>
                    <a:pt x="2131" y="36"/>
                    <a:pt x="2106" y="36"/>
                    <a:pt x="2106" y="36"/>
                  </a:cubicBezTo>
                  <a:cubicBezTo>
                    <a:pt x="1859" y="130"/>
                    <a:pt x="1502" y="174"/>
                    <a:pt x="1143" y="174"/>
                  </a:cubicBezTo>
                  <a:cubicBezTo>
                    <a:pt x="737" y="174"/>
                    <a:pt x="329" y="117"/>
                    <a:pt x="76" y="11"/>
                  </a:cubicBezTo>
                  <a:cubicBezTo>
                    <a:pt x="68" y="4"/>
                    <a:pt x="61" y="1"/>
                    <a:pt x="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3"/>
            <p:cNvSpPr/>
            <p:nvPr/>
          </p:nvSpPr>
          <p:spPr>
            <a:xfrm>
              <a:off x="4462550" y="2747525"/>
              <a:ext cx="25725" cy="9425"/>
            </a:xfrm>
            <a:custGeom>
              <a:avLst/>
              <a:gdLst/>
              <a:ahLst/>
              <a:cxnLst/>
              <a:rect l="l" t="t" r="r" b="b"/>
              <a:pathLst>
                <a:path w="1029" h="377" extrusionOk="0">
                  <a:moveTo>
                    <a:pt x="51" y="0"/>
                  </a:moveTo>
                  <a:cubicBezTo>
                    <a:pt x="26" y="0"/>
                    <a:pt x="1" y="26"/>
                    <a:pt x="1" y="51"/>
                  </a:cubicBezTo>
                  <a:cubicBezTo>
                    <a:pt x="1" y="151"/>
                    <a:pt x="76" y="226"/>
                    <a:pt x="176" y="301"/>
                  </a:cubicBezTo>
                  <a:cubicBezTo>
                    <a:pt x="277" y="351"/>
                    <a:pt x="402" y="376"/>
                    <a:pt x="527" y="376"/>
                  </a:cubicBezTo>
                  <a:cubicBezTo>
                    <a:pt x="778" y="376"/>
                    <a:pt x="1028" y="276"/>
                    <a:pt x="1028" y="51"/>
                  </a:cubicBezTo>
                  <a:cubicBezTo>
                    <a:pt x="1028" y="26"/>
                    <a:pt x="1003" y="0"/>
                    <a:pt x="978" y="0"/>
                  </a:cubicBezTo>
                  <a:cubicBezTo>
                    <a:pt x="953" y="0"/>
                    <a:pt x="928" y="26"/>
                    <a:pt x="928" y="51"/>
                  </a:cubicBezTo>
                  <a:cubicBezTo>
                    <a:pt x="928" y="201"/>
                    <a:pt x="728" y="276"/>
                    <a:pt x="527" y="276"/>
                  </a:cubicBezTo>
                  <a:cubicBezTo>
                    <a:pt x="402" y="276"/>
                    <a:pt x="302" y="251"/>
                    <a:pt x="226" y="201"/>
                  </a:cubicBezTo>
                  <a:cubicBezTo>
                    <a:pt x="151" y="151"/>
                    <a:pt x="126" y="101"/>
                    <a:pt x="126" y="51"/>
                  </a:cubicBezTo>
                  <a:cubicBezTo>
                    <a:pt x="126" y="26"/>
                    <a:pt x="101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3"/>
            <p:cNvSpPr/>
            <p:nvPr/>
          </p:nvSpPr>
          <p:spPr>
            <a:xfrm>
              <a:off x="4421375" y="2690625"/>
              <a:ext cx="33075" cy="11275"/>
            </a:xfrm>
            <a:custGeom>
              <a:avLst/>
              <a:gdLst/>
              <a:ahLst/>
              <a:cxnLst/>
              <a:rect l="l" t="t" r="r" b="b"/>
              <a:pathLst>
                <a:path w="1323" h="451" extrusionOk="0">
                  <a:moveTo>
                    <a:pt x="971" y="0"/>
                  </a:moveTo>
                  <a:cubicBezTo>
                    <a:pt x="699" y="0"/>
                    <a:pt x="370" y="71"/>
                    <a:pt x="69" y="297"/>
                  </a:cubicBezTo>
                  <a:cubicBezTo>
                    <a:pt x="0" y="342"/>
                    <a:pt x="36" y="450"/>
                    <a:pt x="119" y="450"/>
                  </a:cubicBezTo>
                  <a:cubicBezTo>
                    <a:pt x="127" y="450"/>
                    <a:pt x="135" y="449"/>
                    <a:pt x="144" y="447"/>
                  </a:cubicBezTo>
                  <a:cubicBezTo>
                    <a:pt x="445" y="397"/>
                    <a:pt x="896" y="297"/>
                    <a:pt x="1222" y="196"/>
                  </a:cubicBezTo>
                  <a:cubicBezTo>
                    <a:pt x="1322" y="171"/>
                    <a:pt x="1297" y="46"/>
                    <a:pt x="1222" y="21"/>
                  </a:cubicBezTo>
                  <a:cubicBezTo>
                    <a:pt x="1147" y="8"/>
                    <a:pt x="1062" y="0"/>
                    <a:pt x="97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3"/>
            <p:cNvSpPr/>
            <p:nvPr/>
          </p:nvSpPr>
          <p:spPr>
            <a:xfrm>
              <a:off x="4496400" y="2690625"/>
              <a:ext cx="31800" cy="11275"/>
            </a:xfrm>
            <a:custGeom>
              <a:avLst/>
              <a:gdLst/>
              <a:ahLst/>
              <a:cxnLst/>
              <a:rect l="l" t="t" r="r" b="b"/>
              <a:pathLst>
                <a:path w="1272" h="451" extrusionOk="0">
                  <a:moveTo>
                    <a:pt x="336" y="0"/>
                  </a:moveTo>
                  <a:cubicBezTo>
                    <a:pt x="249" y="0"/>
                    <a:pt x="169" y="8"/>
                    <a:pt x="101" y="21"/>
                  </a:cubicBezTo>
                  <a:cubicBezTo>
                    <a:pt x="0" y="46"/>
                    <a:pt x="0" y="171"/>
                    <a:pt x="101" y="196"/>
                  </a:cubicBezTo>
                  <a:cubicBezTo>
                    <a:pt x="677" y="372"/>
                    <a:pt x="877" y="397"/>
                    <a:pt x="1128" y="447"/>
                  </a:cubicBezTo>
                  <a:cubicBezTo>
                    <a:pt x="1137" y="449"/>
                    <a:pt x="1146" y="450"/>
                    <a:pt x="1154" y="450"/>
                  </a:cubicBezTo>
                  <a:cubicBezTo>
                    <a:pt x="1236" y="450"/>
                    <a:pt x="1272" y="342"/>
                    <a:pt x="1203" y="297"/>
                  </a:cubicBezTo>
                  <a:cubicBezTo>
                    <a:pt x="921" y="71"/>
                    <a:pt x="597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3"/>
            <p:cNvSpPr/>
            <p:nvPr/>
          </p:nvSpPr>
          <p:spPr>
            <a:xfrm>
              <a:off x="4458175" y="2784500"/>
              <a:ext cx="31350" cy="6275"/>
            </a:xfrm>
            <a:custGeom>
              <a:avLst/>
              <a:gdLst/>
              <a:ahLst/>
              <a:cxnLst/>
              <a:rect l="l" t="t" r="r" b="b"/>
              <a:pathLst>
                <a:path w="1254" h="251" extrusionOk="0">
                  <a:moveTo>
                    <a:pt x="26" y="0"/>
                  </a:moveTo>
                  <a:cubicBezTo>
                    <a:pt x="0" y="25"/>
                    <a:pt x="0" y="25"/>
                    <a:pt x="26" y="50"/>
                  </a:cubicBezTo>
                  <a:cubicBezTo>
                    <a:pt x="176" y="201"/>
                    <a:pt x="401" y="251"/>
                    <a:pt x="627" y="251"/>
                  </a:cubicBezTo>
                  <a:cubicBezTo>
                    <a:pt x="878" y="251"/>
                    <a:pt x="1153" y="176"/>
                    <a:pt x="1254" y="50"/>
                  </a:cubicBezTo>
                  <a:cubicBezTo>
                    <a:pt x="1254" y="50"/>
                    <a:pt x="1254" y="25"/>
                    <a:pt x="1254" y="25"/>
                  </a:cubicBezTo>
                  <a:cubicBezTo>
                    <a:pt x="1241" y="13"/>
                    <a:pt x="1235" y="6"/>
                    <a:pt x="1229" y="6"/>
                  </a:cubicBezTo>
                  <a:cubicBezTo>
                    <a:pt x="1222" y="6"/>
                    <a:pt x="1216" y="13"/>
                    <a:pt x="1203" y="25"/>
                  </a:cubicBezTo>
                  <a:cubicBezTo>
                    <a:pt x="1107" y="121"/>
                    <a:pt x="868" y="203"/>
                    <a:pt x="618" y="203"/>
                  </a:cubicBezTo>
                  <a:cubicBezTo>
                    <a:pt x="412" y="203"/>
                    <a:pt x="198" y="147"/>
                    <a:pt x="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3"/>
            <p:cNvSpPr/>
            <p:nvPr/>
          </p:nvSpPr>
          <p:spPr>
            <a:xfrm>
              <a:off x="4451900" y="2767175"/>
              <a:ext cx="45150" cy="8575"/>
            </a:xfrm>
            <a:custGeom>
              <a:avLst/>
              <a:gdLst/>
              <a:ahLst/>
              <a:cxnLst/>
              <a:rect l="l" t="t" r="r" b="b"/>
              <a:pathLst>
                <a:path w="1806" h="343" extrusionOk="0">
                  <a:moveTo>
                    <a:pt x="584" y="1"/>
                  </a:moveTo>
                  <a:cubicBezTo>
                    <a:pt x="429" y="1"/>
                    <a:pt x="233" y="60"/>
                    <a:pt x="26" y="267"/>
                  </a:cubicBezTo>
                  <a:cubicBezTo>
                    <a:pt x="1" y="292"/>
                    <a:pt x="1" y="317"/>
                    <a:pt x="26" y="317"/>
                  </a:cubicBezTo>
                  <a:lnTo>
                    <a:pt x="76" y="317"/>
                  </a:lnTo>
                  <a:cubicBezTo>
                    <a:pt x="275" y="118"/>
                    <a:pt x="455" y="61"/>
                    <a:pt x="593" y="61"/>
                  </a:cubicBezTo>
                  <a:cubicBezTo>
                    <a:pt x="769" y="61"/>
                    <a:pt x="878" y="153"/>
                    <a:pt x="878" y="167"/>
                  </a:cubicBezTo>
                  <a:lnTo>
                    <a:pt x="928" y="167"/>
                  </a:lnTo>
                  <a:cubicBezTo>
                    <a:pt x="928" y="153"/>
                    <a:pt x="1038" y="61"/>
                    <a:pt x="1217" y="61"/>
                  </a:cubicBezTo>
                  <a:cubicBezTo>
                    <a:pt x="1359" y="61"/>
                    <a:pt x="1545" y="118"/>
                    <a:pt x="1755" y="317"/>
                  </a:cubicBezTo>
                  <a:cubicBezTo>
                    <a:pt x="1755" y="342"/>
                    <a:pt x="1755" y="342"/>
                    <a:pt x="1780" y="342"/>
                  </a:cubicBezTo>
                  <a:cubicBezTo>
                    <a:pt x="1780" y="342"/>
                    <a:pt x="1780" y="342"/>
                    <a:pt x="1780" y="317"/>
                  </a:cubicBezTo>
                  <a:cubicBezTo>
                    <a:pt x="1805" y="317"/>
                    <a:pt x="1805" y="292"/>
                    <a:pt x="1780" y="292"/>
                  </a:cubicBezTo>
                  <a:cubicBezTo>
                    <a:pt x="1567" y="67"/>
                    <a:pt x="1367" y="4"/>
                    <a:pt x="1210" y="4"/>
                  </a:cubicBezTo>
                  <a:cubicBezTo>
                    <a:pt x="1053" y="4"/>
                    <a:pt x="941" y="67"/>
                    <a:pt x="903" y="92"/>
                  </a:cubicBezTo>
                  <a:cubicBezTo>
                    <a:pt x="865" y="66"/>
                    <a:pt x="747" y="1"/>
                    <a:pt x="5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3"/>
            <p:cNvSpPr/>
            <p:nvPr/>
          </p:nvSpPr>
          <p:spPr>
            <a:xfrm>
              <a:off x="4421825" y="2697400"/>
              <a:ext cx="48275" cy="48275"/>
            </a:xfrm>
            <a:custGeom>
              <a:avLst/>
              <a:gdLst/>
              <a:ahLst/>
              <a:cxnLst/>
              <a:rect l="l" t="t" r="r" b="b"/>
              <a:pathLst>
                <a:path w="1931" h="1931" extrusionOk="0">
                  <a:moveTo>
                    <a:pt x="978" y="51"/>
                  </a:moveTo>
                  <a:cubicBezTo>
                    <a:pt x="1480" y="51"/>
                    <a:pt x="1881" y="452"/>
                    <a:pt x="1881" y="953"/>
                  </a:cubicBezTo>
                  <a:cubicBezTo>
                    <a:pt x="1881" y="1454"/>
                    <a:pt x="1480" y="1880"/>
                    <a:pt x="978" y="1880"/>
                  </a:cubicBezTo>
                  <a:cubicBezTo>
                    <a:pt x="452" y="1880"/>
                    <a:pt x="51" y="1454"/>
                    <a:pt x="51" y="953"/>
                  </a:cubicBezTo>
                  <a:cubicBezTo>
                    <a:pt x="51" y="452"/>
                    <a:pt x="452" y="51"/>
                    <a:pt x="978" y="51"/>
                  </a:cubicBezTo>
                  <a:close/>
                  <a:moveTo>
                    <a:pt x="978" y="0"/>
                  </a:moveTo>
                  <a:cubicBezTo>
                    <a:pt x="427" y="0"/>
                    <a:pt x="1" y="427"/>
                    <a:pt x="1" y="953"/>
                  </a:cubicBezTo>
                  <a:cubicBezTo>
                    <a:pt x="1" y="1479"/>
                    <a:pt x="427" y="1930"/>
                    <a:pt x="978" y="1930"/>
                  </a:cubicBezTo>
                  <a:cubicBezTo>
                    <a:pt x="1505" y="1930"/>
                    <a:pt x="1931" y="1479"/>
                    <a:pt x="1931" y="953"/>
                  </a:cubicBezTo>
                  <a:cubicBezTo>
                    <a:pt x="1931" y="427"/>
                    <a:pt x="1505" y="0"/>
                    <a:pt x="97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3"/>
            <p:cNvSpPr/>
            <p:nvPr/>
          </p:nvSpPr>
          <p:spPr>
            <a:xfrm>
              <a:off x="4479475" y="2697400"/>
              <a:ext cx="48275" cy="48275"/>
            </a:xfrm>
            <a:custGeom>
              <a:avLst/>
              <a:gdLst/>
              <a:ahLst/>
              <a:cxnLst/>
              <a:rect l="l" t="t" r="r" b="b"/>
              <a:pathLst>
                <a:path w="1931" h="1931" extrusionOk="0">
                  <a:moveTo>
                    <a:pt x="978" y="51"/>
                  </a:moveTo>
                  <a:cubicBezTo>
                    <a:pt x="1479" y="51"/>
                    <a:pt x="1880" y="452"/>
                    <a:pt x="1880" y="953"/>
                  </a:cubicBezTo>
                  <a:cubicBezTo>
                    <a:pt x="1880" y="1454"/>
                    <a:pt x="1479" y="1880"/>
                    <a:pt x="978" y="1880"/>
                  </a:cubicBezTo>
                  <a:cubicBezTo>
                    <a:pt x="477" y="1880"/>
                    <a:pt x="51" y="1454"/>
                    <a:pt x="51" y="953"/>
                  </a:cubicBezTo>
                  <a:cubicBezTo>
                    <a:pt x="51" y="452"/>
                    <a:pt x="477" y="51"/>
                    <a:pt x="978" y="51"/>
                  </a:cubicBezTo>
                  <a:close/>
                  <a:moveTo>
                    <a:pt x="978" y="0"/>
                  </a:moveTo>
                  <a:cubicBezTo>
                    <a:pt x="427" y="0"/>
                    <a:pt x="1" y="427"/>
                    <a:pt x="1" y="953"/>
                  </a:cubicBezTo>
                  <a:cubicBezTo>
                    <a:pt x="1" y="1479"/>
                    <a:pt x="427" y="1930"/>
                    <a:pt x="978" y="1930"/>
                  </a:cubicBezTo>
                  <a:cubicBezTo>
                    <a:pt x="1504" y="1930"/>
                    <a:pt x="1930" y="1479"/>
                    <a:pt x="1930" y="953"/>
                  </a:cubicBezTo>
                  <a:cubicBezTo>
                    <a:pt x="1930" y="427"/>
                    <a:pt x="1504" y="0"/>
                    <a:pt x="978" y="0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3"/>
            <p:cNvSpPr/>
            <p:nvPr/>
          </p:nvSpPr>
          <p:spPr>
            <a:xfrm>
              <a:off x="4468825" y="2718075"/>
              <a:ext cx="11925" cy="3775"/>
            </a:xfrm>
            <a:custGeom>
              <a:avLst/>
              <a:gdLst/>
              <a:ahLst/>
              <a:cxnLst/>
              <a:rect l="l" t="t" r="r" b="b"/>
              <a:pathLst>
                <a:path w="477" h="151" extrusionOk="0">
                  <a:moveTo>
                    <a:pt x="253" y="1"/>
                  </a:moveTo>
                  <a:cubicBezTo>
                    <a:pt x="112" y="1"/>
                    <a:pt x="1" y="101"/>
                    <a:pt x="1" y="101"/>
                  </a:cubicBezTo>
                  <a:cubicBezTo>
                    <a:pt x="1" y="126"/>
                    <a:pt x="1" y="151"/>
                    <a:pt x="1" y="151"/>
                  </a:cubicBezTo>
                  <a:lnTo>
                    <a:pt x="51" y="151"/>
                  </a:lnTo>
                  <a:cubicBezTo>
                    <a:pt x="51" y="151"/>
                    <a:pt x="140" y="73"/>
                    <a:pt x="251" y="73"/>
                  </a:cubicBezTo>
                  <a:cubicBezTo>
                    <a:pt x="307" y="73"/>
                    <a:pt x="368" y="92"/>
                    <a:pt x="427" y="151"/>
                  </a:cubicBezTo>
                  <a:lnTo>
                    <a:pt x="477" y="151"/>
                  </a:lnTo>
                  <a:cubicBezTo>
                    <a:pt x="477" y="151"/>
                    <a:pt x="477" y="126"/>
                    <a:pt x="477" y="101"/>
                  </a:cubicBezTo>
                  <a:cubicBezTo>
                    <a:pt x="402" y="26"/>
                    <a:pt x="324" y="1"/>
                    <a:pt x="253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3"/>
            <p:cNvSpPr/>
            <p:nvPr/>
          </p:nvSpPr>
          <p:spPr>
            <a:xfrm>
              <a:off x="4407425" y="2720575"/>
              <a:ext cx="15675" cy="1275"/>
            </a:xfrm>
            <a:custGeom>
              <a:avLst/>
              <a:gdLst/>
              <a:ahLst/>
              <a:cxnLst/>
              <a:rect l="l" t="t" r="r" b="b"/>
              <a:pathLst>
                <a:path w="627" h="51" extrusionOk="0">
                  <a:moveTo>
                    <a:pt x="25" y="1"/>
                  </a:moveTo>
                  <a:cubicBezTo>
                    <a:pt x="25" y="1"/>
                    <a:pt x="0" y="1"/>
                    <a:pt x="0" y="26"/>
                  </a:cubicBezTo>
                  <a:cubicBezTo>
                    <a:pt x="0" y="51"/>
                    <a:pt x="25" y="51"/>
                    <a:pt x="25" y="51"/>
                  </a:cubicBezTo>
                  <a:lnTo>
                    <a:pt x="602" y="51"/>
                  </a:lnTo>
                  <a:cubicBezTo>
                    <a:pt x="627" y="51"/>
                    <a:pt x="627" y="51"/>
                    <a:pt x="627" y="26"/>
                  </a:cubicBezTo>
                  <a:cubicBezTo>
                    <a:pt x="627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3"/>
            <p:cNvSpPr/>
            <p:nvPr/>
          </p:nvSpPr>
          <p:spPr>
            <a:xfrm>
              <a:off x="4526475" y="2720575"/>
              <a:ext cx="16925" cy="1275"/>
            </a:xfrm>
            <a:custGeom>
              <a:avLst/>
              <a:gdLst/>
              <a:ahLst/>
              <a:cxnLst/>
              <a:rect l="l" t="t" r="r" b="b"/>
              <a:pathLst>
                <a:path w="677" h="51" extrusionOk="0">
                  <a:moveTo>
                    <a:pt x="25" y="1"/>
                  </a:moveTo>
                  <a:cubicBezTo>
                    <a:pt x="25" y="1"/>
                    <a:pt x="0" y="26"/>
                    <a:pt x="0" y="26"/>
                  </a:cubicBezTo>
                  <a:cubicBezTo>
                    <a:pt x="0" y="51"/>
                    <a:pt x="25" y="51"/>
                    <a:pt x="25" y="51"/>
                  </a:cubicBezTo>
                  <a:lnTo>
                    <a:pt x="652" y="51"/>
                  </a:lnTo>
                  <a:cubicBezTo>
                    <a:pt x="677" y="51"/>
                    <a:pt x="677" y="51"/>
                    <a:pt x="677" y="26"/>
                  </a:cubicBezTo>
                  <a:cubicBezTo>
                    <a:pt x="677" y="1"/>
                    <a:pt x="677" y="1"/>
                    <a:pt x="652" y="1"/>
                  </a:cubicBez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3"/>
            <p:cNvSpPr/>
            <p:nvPr/>
          </p:nvSpPr>
          <p:spPr>
            <a:xfrm>
              <a:off x="4386125" y="2602850"/>
              <a:ext cx="180475" cy="123400"/>
            </a:xfrm>
            <a:custGeom>
              <a:avLst/>
              <a:gdLst/>
              <a:ahLst/>
              <a:cxnLst/>
              <a:rect l="l" t="t" r="r" b="b"/>
              <a:pathLst>
                <a:path w="7219" h="4936" extrusionOk="0">
                  <a:moveTo>
                    <a:pt x="3057" y="1"/>
                  </a:moveTo>
                  <a:cubicBezTo>
                    <a:pt x="2630" y="1"/>
                    <a:pt x="2230" y="186"/>
                    <a:pt x="2181" y="675"/>
                  </a:cubicBezTo>
                  <a:cubicBezTo>
                    <a:pt x="2181" y="675"/>
                    <a:pt x="1949" y="574"/>
                    <a:pt x="1617" y="574"/>
                  </a:cubicBezTo>
                  <a:cubicBezTo>
                    <a:pt x="1285" y="574"/>
                    <a:pt x="852" y="675"/>
                    <a:pt x="451" y="1076"/>
                  </a:cubicBezTo>
                  <a:cubicBezTo>
                    <a:pt x="151" y="1376"/>
                    <a:pt x="0" y="2304"/>
                    <a:pt x="552" y="2730"/>
                  </a:cubicBezTo>
                  <a:lnTo>
                    <a:pt x="727" y="4509"/>
                  </a:lnTo>
                  <a:lnTo>
                    <a:pt x="827" y="4584"/>
                  </a:lnTo>
                  <a:cubicBezTo>
                    <a:pt x="852" y="4810"/>
                    <a:pt x="877" y="4635"/>
                    <a:pt x="928" y="4935"/>
                  </a:cubicBezTo>
                  <a:cubicBezTo>
                    <a:pt x="928" y="4935"/>
                    <a:pt x="1354" y="3833"/>
                    <a:pt x="1329" y="2755"/>
                  </a:cubicBezTo>
                  <a:lnTo>
                    <a:pt x="1329" y="2755"/>
                  </a:lnTo>
                  <a:cubicBezTo>
                    <a:pt x="1454" y="2844"/>
                    <a:pt x="1589" y="2878"/>
                    <a:pt x="1723" y="2878"/>
                  </a:cubicBezTo>
                  <a:cubicBezTo>
                    <a:pt x="2149" y="2878"/>
                    <a:pt x="2557" y="2529"/>
                    <a:pt x="2557" y="2529"/>
                  </a:cubicBezTo>
                  <a:cubicBezTo>
                    <a:pt x="2924" y="2778"/>
                    <a:pt x="3394" y="2868"/>
                    <a:pt x="3856" y="2868"/>
                  </a:cubicBezTo>
                  <a:cubicBezTo>
                    <a:pt x="4465" y="2868"/>
                    <a:pt x="5061" y="2711"/>
                    <a:pt x="5389" y="2554"/>
                  </a:cubicBezTo>
                  <a:lnTo>
                    <a:pt x="5815" y="3231"/>
                  </a:lnTo>
                  <a:cubicBezTo>
                    <a:pt x="5840" y="4133"/>
                    <a:pt x="6191" y="4935"/>
                    <a:pt x="6191" y="4935"/>
                  </a:cubicBezTo>
                  <a:cubicBezTo>
                    <a:pt x="6191" y="4835"/>
                    <a:pt x="6291" y="4610"/>
                    <a:pt x="6316" y="4509"/>
                  </a:cubicBezTo>
                  <a:lnTo>
                    <a:pt x="6441" y="2554"/>
                  </a:lnTo>
                  <a:cubicBezTo>
                    <a:pt x="6441" y="2554"/>
                    <a:pt x="7218" y="1201"/>
                    <a:pt x="5664" y="1201"/>
                  </a:cubicBezTo>
                  <a:cubicBezTo>
                    <a:pt x="5664" y="713"/>
                    <a:pt x="5173" y="337"/>
                    <a:pt x="4641" y="337"/>
                  </a:cubicBezTo>
                  <a:cubicBezTo>
                    <a:pt x="4463" y="337"/>
                    <a:pt x="4281" y="380"/>
                    <a:pt x="4111" y="474"/>
                  </a:cubicBezTo>
                  <a:cubicBezTo>
                    <a:pt x="3982" y="205"/>
                    <a:pt x="3505" y="1"/>
                    <a:pt x="30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3"/>
            <p:cNvSpPr/>
            <p:nvPr/>
          </p:nvSpPr>
          <p:spPr>
            <a:xfrm>
              <a:off x="4436250" y="2711175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01" y="552"/>
                    <a:pt x="527" y="427"/>
                    <a:pt x="527" y="277"/>
                  </a:cubicBezTo>
                  <a:cubicBezTo>
                    <a:pt x="527" y="126"/>
                    <a:pt x="401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3"/>
            <p:cNvSpPr/>
            <p:nvPr/>
          </p:nvSpPr>
          <p:spPr>
            <a:xfrm>
              <a:off x="4498275" y="2711175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7" y="552"/>
                    <a:pt x="527" y="427"/>
                    <a:pt x="527" y="277"/>
                  </a:cubicBezTo>
                  <a:cubicBezTo>
                    <a:pt x="527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2" name="Google Shape;2302;p63"/>
          <p:cNvGrpSpPr/>
          <p:nvPr/>
        </p:nvGrpSpPr>
        <p:grpSpPr>
          <a:xfrm rot="5400000">
            <a:off x="102107" y="1875198"/>
            <a:ext cx="2167818" cy="524957"/>
            <a:chOff x="6004850" y="419825"/>
            <a:chExt cx="577100" cy="139750"/>
          </a:xfrm>
        </p:grpSpPr>
        <p:sp>
          <p:nvSpPr>
            <p:cNvPr id="2303" name="Google Shape;2303;p63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3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3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3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3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3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3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3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3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3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3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3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3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3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3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3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3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3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3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3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3" name="Google Shape;2323;p63"/>
          <p:cNvSpPr txBox="1">
            <a:spLocks noGrp="1"/>
          </p:cNvSpPr>
          <p:nvPr>
            <p:ph type="title"/>
          </p:nvPr>
        </p:nvSpPr>
        <p:spPr>
          <a:xfrm>
            <a:off x="2187150" y="2016275"/>
            <a:ext cx="4769700" cy="16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400" dirty="0">
                <a:latin typeface="Poppins ExtraBold"/>
                <a:ea typeface="Poppins ExtraBold"/>
                <a:cs typeface="Poppins ExtraBold"/>
                <a:sym typeface="Poppins ExtraBold"/>
              </a:rPr>
              <a:t>THANK YOU!</a:t>
            </a:r>
            <a:endParaRPr sz="5400" dirty="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2325" name="Google Shape;2325;p63"/>
          <p:cNvGrpSpPr/>
          <p:nvPr/>
        </p:nvGrpSpPr>
        <p:grpSpPr>
          <a:xfrm>
            <a:off x="6254774" y="965239"/>
            <a:ext cx="702078" cy="467646"/>
            <a:chOff x="6254774" y="965239"/>
            <a:chExt cx="702078" cy="467646"/>
          </a:xfrm>
        </p:grpSpPr>
        <p:sp>
          <p:nvSpPr>
            <p:cNvPr id="2326" name="Google Shape;2326;p63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3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63"/>
          <p:cNvGrpSpPr/>
          <p:nvPr/>
        </p:nvGrpSpPr>
        <p:grpSpPr>
          <a:xfrm>
            <a:off x="469422" y="1142748"/>
            <a:ext cx="1327960" cy="1098673"/>
            <a:chOff x="1951532" y="623366"/>
            <a:chExt cx="719723" cy="595487"/>
          </a:xfrm>
        </p:grpSpPr>
        <p:sp>
          <p:nvSpPr>
            <p:cNvPr id="2329" name="Google Shape;2329;p63"/>
            <p:cNvSpPr/>
            <p:nvPr/>
          </p:nvSpPr>
          <p:spPr>
            <a:xfrm>
              <a:off x="1951532" y="623409"/>
              <a:ext cx="719723" cy="595443"/>
            </a:xfrm>
            <a:custGeom>
              <a:avLst/>
              <a:gdLst/>
              <a:ahLst/>
              <a:cxnLst/>
              <a:rect l="l" t="t" r="r" b="b"/>
              <a:pathLst>
                <a:path w="16667" h="13789" extrusionOk="0">
                  <a:moveTo>
                    <a:pt x="13705" y="0"/>
                  </a:moveTo>
                  <a:cubicBezTo>
                    <a:pt x="13648" y="0"/>
                    <a:pt x="13591" y="2"/>
                    <a:pt x="13534" y="6"/>
                  </a:cubicBezTo>
                  <a:cubicBezTo>
                    <a:pt x="11679" y="157"/>
                    <a:pt x="10577" y="2061"/>
                    <a:pt x="9324" y="3440"/>
                  </a:cubicBezTo>
                  <a:cubicBezTo>
                    <a:pt x="8371" y="4492"/>
                    <a:pt x="7193" y="5319"/>
                    <a:pt x="5915" y="5871"/>
                  </a:cubicBezTo>
                  <a:cubicBezTo>
                    <a:pt x="3760" y="6773"/>
                    <a:pt x="0" y="7550"/>
                    <a:pt x="176" y="10708"/>
                  </a:cubicBezTo>
                  <a:cubicBezTo>
                    <a:pt x="269" y="12510"/>
                    <a:pt x="2069" y="13789"/>
                    <a:pt x="3791" y="13789"/>
                  </a:cubicBezTo>
                  <a:cubicBezTo>
                    <a:pt x="4392" y="13789"/>
                    <a:pt x="4983" y="13633"/>
                    <a:pt x="5489" y="13289"/>
                  </a:cubicBezTo>
                  <a:cubicBezTo>
                    <a:pt x="6141" y="12863"/>
                    <a:pt x="6617" y="12212"/>
                    <a:pt x="7068" y="11560"/>
                  </a:cubicBezTo>
                  <a:cubicBezTo>
                    <a:pt x="8597" y="9330"/>
                    <a:pt x="10201" y="6924"/>
                    <a:pt x="12707" y="5921"/>
                  </a:cubicBezTo>
                  <a:cubicBezTo>
                    <a:pt x="13659" y="5545"/>
                    <a:pt x="14712" y="5395"/>
                    <a:pt x="15489" y="4743"/>
                  </a:cubicBezTo>
                  <a:cubicBezTo>
                    <a:pt x="16341" y="3991"/>
                    <a:pt x="16667" y="2688"/>
                    <a:pt x="16241" y="1660"/>
                  </a:cubicBezTo>
                  <a:cubicBezTo>
                    <a:pt x="15813" y="661"/>
                    <a:pt x="14774" y="0"/>
                    <a:pt x="137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3"/>
            <p:cNvSpPr/>
            <p:nvPr/>
          </p:nvSpPr>
          <p:spPr>
            <a:xfrm>
              <a:off x="2018637" y="924519"/>
              <a:ext cx="68228" cy="291180"/>
            </a:xfrm>
            <a:custGeom>
              <a:avLst/>
              <a:gdLst/>
              <a:ahLst/>
              <a:cxnLst/>
              <a:rect l="l" t="t" r="r" b="b"/>
              <a:pathLst>
                <a:path w="1580" h="6743" extrusionOk="0">
                  <a:moveTo>
                    <a:pt x="1554" y="1"/>
                  </a:moveTo>
                  <a:lnTo>
                    <a:pt x="1554" y="1"/>
                  </a:lnTo>
                  <a:cubicBezTo>
                    <a:pt x="1429" y="51"/>
                    <a:pt x="1278" y="126"/>
                    <a:pt x="1153" y="201"/>
                  </a:cubicBezTo>
                  <a:cubicBezTo>
                    <a:pt x="1128" y="903"/>
                    <a:pt x="902" y="1630"/>
                    <a:pt x="677" y="2331"/>
                  </a:cubicBezTo>
                  <a:cubicBezTo>
                    <a:pt x="351" y="3434"/>
                    <a:pt x="0" y="4587"/>
                    <a:pt x="351" y="5690"/>
                  </a:cubicBezTo>
                  <a:cubicBezTo>
                    <a:pt x="426" y="5991"/>
                    <a:pt x="577" y="6266"/>
                    <a:pt x="752" y="6517"/>
                  </a:cubicBezTo>
                  <a:cubicBezTo>
                    <a:pt x="1003" y="6617"/>
                    <a:pt x="1253" y="6692"/>
                    <a:pt x="1529" y="6743"/>
                  </a:cubicBezTo>
                  <a:cubicBezTo>
                    <a:pt x="1153" y="6442"/>
                    <a:pt x="877" y="6041"/>
                    <a:pt x="752" y="5565"/>
                  </a:cubicBezTo>
                  <a:cubicBezTo>
                    <a:pt x="426" y="4587"/>
                    <a:pt x="752" y="3560"/>
                    <a:pt x="1078" y="2457"/>
                  </a:cubicBezTo>
                  <a:cubicBezTo>
                    <a:pt x="1328" y="1655"/>
                    <a:pt x="1579" y="828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3"/>
            <p:cNvSpPr/>
            <p:nvPr/>
          </p:nvSpPr>
          <p:spPr>
            <a:xfrm>
              <a:off x="2428784" y="623366"/>
              <a:ext cx="177566" cy="266566"/>
            </a:xfrm>
            <a:custGeom>
              <a:avLst/>
              <a:gdLst/>
              <a:ahLst/>
              <a:cxnLst/>
              <a:rect l="l" t="t" r="r" b="b"/>
              <a:pathLst>
                <a:path w="4112" h="6173" extrusionOk="0">
                  <a:moveTo>
                    <a:pt x="2642" y="1"/>
                  </a:moveTo>
                  <a:cubicBezTo>
                    <a:pt x="2589" y="1"/>
                    <a:pt x="2535" y="3"/>
                    <a:pt x="2482" y="7"/>
                  </a:cubicBezTo>
                  <a:cubicBezTo>
                    <a:pt x="2457" y="7"/>
                    <a:pt x="2432" y="32"/>
                    <a:pt x="2382" y="32"/>
                  </a:cubicBezTo>
                  <a:cubicBezTo>
                    <a:pt x="2282" y="82"/>
                    <a:pt x="2181" y="158"/>
                    <a:pt x="2081" y="233"/>
                  </a:cubicBezTo>
                  <a:cubicBezTo>
                    <a:pt x="1705" y="559"/>
                    <a:pt x="1455" y="935"/>
                    <a:pt x="1379" y="1336"/>
                  </a:cubicBezTo>
                  <a:cubicBezTo>
                    <a:pt x="1304" y="1185"/>
                    <a:pt x="1179" y="1060"/>
                    <a:pt x="1028" y="985"/>
                  </a:cubicBezTo>
                  <a:cubicBezTo>
                    <a:pt x="903" y="909"/>
                    <a:pt x="778" y="859"/>
                    <a:pt x="627" y="834"/>
                  </a:cubicBezTo>
                  <a:cubicBezTo>
                    <a:pt x="477" y="960"/>
                    <a:pt x="302" y="1110"/>
                    <a:pt x="151" y="1260"/>
                  </a:cubicBezTo>
                  <a:cubicBezTo>
                    <a:pt x="243" y="1244"/>
                    <a:pt x="329" y="1235"/>
                    <a:pt x="409" y="1235"/>
                  </a:cubicBezTo>
                  <a:cubicBezTo>
                    <a:pt x="569" y="1235"/>
                    <a:pt x="703" y="1269"/>
                    <a:pt x="803" y="1336"/>
                  </a:cubicBezTo>
                  <a:cubicBezTo>
                    <a:pt x="1279" y="1611"/>
                    <a:pt x="1104" y="2388"/>
                    <a:pt x="853" y="2839"/>
                  </a:cubicBezTo>
                  <a:cubicBezTo>
                    <a:pt x="778" y="2965"/>
                    <a:pt x="703" y="3065"/>
                    <a:pt x="627" y="3190"/>
                  </a:cubicBezTo>
                  <a:cubicBezTo>
                    <a:pt x="327" y="3666"/>
                    <a:pt x="1" y="4143"/>
                    <a:pt x="51" y="4744"/>
                  </a:cubicBezTo>
                  <a:cubicBezTo>
                    <a:pt x="76" y="5396"/>
                    <a:pt x="577" y="5897"/>
                    <a:pt x="1129" y="6173"/>
                  </a:cubicBezTo>
                  <a:cubicBezTo>
                    <a:pt x="1304" y="6072"/>
                    <a:pt x="1480" y="5997"/>
                    <a:pt x="1655" y="5922"/>
                  </a:cubicBezTo>
                  <a:lnTo>
                    <a:pt x="1680" y="5922"/>
                  </a:lnTo>
                  <a:cubicBezTo>
                    <a:pt x="1630" y="5922"/>
                    <a:pt x="1580" y="5897"/>
                    <a:pt x="1555" y="5897"/>
                  </a:cubicBezTo>
                  <a:cubicBezTo>
                    <a:pt x="1053" y="5747"/>
                    <a:pt x="502" y="5295"/>
                    <a:pt x="452" y="4719"/>
                  </a:cubicBezTo>
                  <a:cubicBezTo>
                    <a:pt x="427" y="4268"/>
                    <a:pt x="703" y="3867"/>
                    <a:pt x="978" y="3416"/>
                  </a:cubicBezTo>
                  <a:cubicBezTo>
                    <a:pt x="1053" y="3290"/>
                    <a:pt x="1129" y="3165"/>
                    <a:pt x="1204" y="3040"/>
                  </a:cubicBezTo>
                  <a:cubicBezTo>
                    <a:pt x="1329" y="2839"/>
                    <a:pt x="1404" y="2614"/>
                    <a:pt x="1480" y="2388"/>
                  </a:cubicBezTo>
                  <a:cubicBezTo>
                    <a:pt x="1705" y="2965"/>
                    <a:pt x="2181" y="3416"/>
                    <a:pt x="2658" y="3842"/>
                  </a:cubicBezTo>
                  <a:cubicBezTo>
                    <a:pt x="3109" y="4268"/>
                    <a:pt x="3535" y="4669"/>
                    <a:pt x="3760" y="5170"/>
                  </a:cubicBezTo>
                  <a:cubicBezTo>
                    <a:pt x="3886" y="5120"/>
                    <a:pt x="4011" y="5045"/>
                    <a:pt x="4111" y="4970"/>
                  </a:cubicBezTo>
                  <a:cubicBezTo>
                    <a:pt x="3861" y="4393"/>
                    <a:pt x="3384" y="3967"/>
                    <a:pt x="2933" y="3541"/>
                  </a:cubicBezTo>
                  <a:cubicBezTo>
                    <a:pt x="2382" y="3040"/>
                    <a:pt x="1881" y="2564"/>
                    <a:pt x="1755" y="1912"/>
                  </a:cubicBezTo>
                  <a:cubicBezTo>
                    <a:pt x="1680" y="1411"/>
                    <a:pt x="1906" y="935"/>
                    <a:pt x="2357" y="559"/>
                  </a:cubicBezTo>
                  <a:cubicBezTo>
                    <a:pt x="2658" y="308"/>
                    <a:pt x="3033" y="158"/>
                    <a:pt x="3384" y="107"/>
                  </a:cubicBezTo>
                  <a:cubicBezTo>
                    <a:pt x="3137" y="46"/>
                    <a:pt x="2889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3"/>
            <p:cNvSpPr/>
            <p:nvPr/>
          </p:nvSpPr>
          <p:spPr>
            <a:xfrm>
              <a:off x="2318410" y="785991"/>
              <a:ext cx="68228" cy="182964"/>
            </a:xfrm>
            <a:custGeom>
              <a:avLst/>
              <a:gdLst/>
              <a:ahLst/>
              <a:cxnLst/>
              <a:rect l="l" t="t" r="r" b="b"/>
              <a:pathLst>
                <a:path w="1580" h="4237" extrusionOk="0">
                  <a:moveTo>
                    <a:pt x="502" y="1"/>
                  </a:moveTo>
                  <a:cubicBezTo>
                    <a:pt x="351" y="151"/>
                    <a:pt x="201" y="301"/>
                    <a:pt x="51" y="452"/>
                  </a:cubicBezTo>
                  <a:cubicBezTo>
                    <a:pt x="0" y="1504"/>
                    <a:pt x="351" y="2657"/>
                    <a:pt x="1053" y="3860"/>
                  </a:cubicBezTo>
                  <a:lnTo>
                    <a:pt x="1078" y="3910"/>
                  </a:lnTo>
                  <a:cubicBezTo>
                    <a:pt x="1153" y="4036"/>
                    <a:pt x="1203" y="4136"/>
                    <a:pt x="1279" y="4236"/>
                  </a:cubicBezTo>
                  <a:cubicBezTo>
                    <a:pt x="1379" y="4136"/>
                    <a:pt x="1479" y="4036"/>
                    <a:pt x="1579" y="3935"/>
                  </a:cubicBezTo>
                  <a:cubicBezTo>
                    <a:pt x="1529" y="3860"/>
                    <a:pt x="1479" y="3785"/>
                    <a:pt x="1454" y="3710"/>
                  </a:cubicBezTo>
                  <a:lnTo>
                    <a:pt x="1429" y="3660"/>
                  </a:lnTo>
                  <a:cubicBezTo>
                    <a:pt x="677" y="2382"/>
                    <a:pt x="351" y="1179"/>
                    <a:pt x="502" y="101"/>
                  </a:cubicBezTo>
                  <a:cubicBezTo>
                    <a:pt x="502" y="51"/>
                    <a:pt x="502" y="2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3"/>
            <p:cNvSpPr/>
            <p:nvPr/>
          </p:nvSpPr>
          <p:spPr>
            <a:xfrm>
              <a:off x="2112775" y="875810"/>
              <a:ext cx="182964" cy="254388"/>
            </a:xfrm>
            <a:custGeom>
              <a:avLst/>
              <a:gdLst/>
              <a:ahLst/>
              <a:cxnLst/>
              <a:rect l="l" t="t" r="r" b="b"/>
              <a:pathLst>
                <a:path w="4237" h="5891" extrusionOk="0">
                  <a:moveTo>
                    <a:pt x="2256" y="1"/>
                  </a:moveTo>
                  <a:cubicBezTo>
                    <a:pt x="2231" y="1"/>
                    <a:pt x="2206" y="26"/>
                    <a:pt x="2181" y="26"/>
                  </a:cubicBezTo>
                  <a:cubicBezTo>
                    <a:pt x="1655" y="251"/>
                    <a:pt x="1028" y="452"/>
                    <a:pt x="402" y="703"/>
                  </a:cubicBezTo>
                  <a:cubicBezTo>
                    <a:pt x="351" y="803"/>
                    <a:pt x="301" y="903"/>
                    <a:pt x="251" y="1028"/>
                  </a:cubicBezTo>
                  <a:cubicBezTo>
                    <a:pt x="1" y="1830"/>
                    <a:pt x="301" y="2833"/>
                    <a:pt x="1078" y="3685"/>
                  </a:cubicBezTo>
                  <a:cubicBezTo>
                    <a:pt x="1354" y="4011"/>
                    <a:pt x="1655" y="4261"/>
                    <a:pt x="1955" y="4537"/>
                  </a:cubicBezTo>
                  <a:cubicBezTo>
                    <a:pt x="2331" y="4888"/>
                    <a:pt x="2707" y="5214"/>
                    <a:pt x="3008" y="5590"/>
                  </a:cubicBezTo>
                  <a:cubicBezTo>
                    <a:pt x="3083" y="5690"/>
                    <a:pt x="3158" y="5790"/>
                    <a:pt x="3209" y="5891"/>
                  </a:cubicBezTo>
                  <a:cubicBezTo>
                    <a:pt x="3259" y="5840"/>
                    <a:pt x="3284" y="5765"/>
                    <a:pt x="3334" y="5715"/>
                  </a:cubicBezTo>
                  <a:cubicBezTo>
                    <a:pt x="3384" y="5640"/>
                    <a:pt x="3409" y="5590"/>
                    <a:pt x="3459" y="5515"/>
                  </a:cubicBezTo>
                  <a:cubicBezTo>
                    <a:pt x="3434" y="5465"/>
                    <a:pt x="3384" y="5389"/>
                    <a:pt x="3334" y="5339"/>
                  </a:cubicBezTo>
                  <a:cubicBezTo>
                    <a:pt x="3008" y="4913"/>
                    <a:pt x="2607" y="4562"/>
                    <a:pt x="2231" y="4211"/>
                  </a:cubicBezTo>
                  <a:cubicBezTo>
                    <a:pt x="1955" y="3961"/>
                    <a:pt x="1655" y="3710"/>
                    <a:pt x="1404" y="3409"/>
                  </a:cubicBezTo>
                  <a:cubicBezTo>
                    <a:pt x="727" y="2657"/>
                    <a:pt x="452" y="1830"/>
                    <a:pt x="652" y="1154"/>
                  </a:cubicBezTo>
                  <a:cubicBezTo>
                    <a:pt x="777" y="753"/>
                    <a:pt x="1178" y="427"/>
                    <a:pt x="1630" y="352"/>
                  </a:cubicBezTo>
                  <a:cubicBezTo>
                    <a:pt x="1688" y="337"/>
                    <a:pt x="1758" y="327"/>
                    <a:pt x="1835" y="327"/>
                  </a:cubicBezTo>
                  <a:cubicBezTo>
                    <a:pt x="2023" y="327"/>
                    <a:pt x="2246" y="389"/>
                    <a:pt x="2407" y="602"/>
                  </a:cubicBezTo>
                  <a:cubicBezTo>
                    <a:pt x="2582" y="803"/>
                    <a:pt x="2657" y="1104"/>
                    <a:pt x="2707" y="1429"/>
                  </a:cubicBezTo>
                  <a:lnTo>
                    <a:pt x="2732" y="1630"/>
                  </a:lnTo>
                  <a:cubicBezTo>
                    <a:pt x="2883" y="2657"/>
                    <a:pt x="3058" y="3710"/>
                    <a:pt x="3735" y="4512"/>
                  </a:cubicBezTo>
                  <a:cubicBezTo>
                    <a:pt x="3810" y="4587"/>
                    <a:pt x="3910" y="4688"/>
                    <a:pt x="3986" y="4763"/>
                  </a:cubicBezTo>
                  <a:cubicBezTo>
                    <a:pt x="4086" y="4637"/>
                    <a:pt x="4161" y="4512"/>
                    <a:pt x="4236" y="4412"/>
                  </a:cubicBezTo>
                  <a:cubicBezTo>
                    <a:pt x="4161" y="4362"/>
                    <a:pt x="4111" y="4312"/>
                    <a:pt x="4061" y="4236"/>
                  </a:cubicBezTo>
                  <a:cubicBezTo>
                    <a:pt x="3459" y="3535"/>
                    <a:pt x="3284" y="2532"/>
                    <a:pt x="3133" y="1580"/>
                  </a:cubicBezTo>
                  <a:lnTo>
                    <a:pt x="3108" y="1379"/>
                  </a:lnTo>
                  <a:cubicBezTo>
                    <a:pt x="3058" y="1003"/>
                    <a:pt x="2983" y="627"/>
                    <a:pt x="2732" y="327"/>
                  </a:cubicBezTo>
                  <a:cubicBezTo>
                    <a:pt x="2607" y="176"/>
                    <a:pt x="2457" y="51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63"/>
          <p:cNvGrpSpPr/>
          <p:nvPr/>
        </p:nvGrpSpPr>
        <p:grpSpPr>
          <a:xfrm>
            <a:off x="7922157" y="3347687"/>
            <a:ext cx="565428" cy="1938068"/>
            <a:chOff x="7953975" y="2345000"/>
            <a:chExt cx="476913" cy="1634673"/>
          </a:xfrm>
        </p:grpSpPr>
        <p:sp>
          <p:nvSpPr>
            <p:cNvPr id="2335" name="Google Shape;2335;p63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3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3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3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3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3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3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3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3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3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3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3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3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3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3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3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3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63"/>
          <p:cNvGrpSpPr/>
          <p:nvPr/>
        </p:nvGrpSpPr>
        <p:grpSpPr>
          <a:xfrm>
            <a:off x="7588126" y="3578291"/>
            <a:ext cx="657594" cy="626127"/>
            <a:chOff x="7353522" y="4394524"/>
            <a:chExt cx="565429" cy="538373"/>
          </a:xfrm>
        </p:grpSpPr>
        <p:sp>
          <p:nvSpPr>
            <p:cNvPr id="2353" name="Google Shape;2353;p63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3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5" name="Google Shape;2355;p63"/>
          <p:cNvSpPr/>
          <p:nvPr/>
        </p:nvSpPr>
        <p:spPr>
          <a:xfrm>
            <a:off x="8323179" y="4430713"/>
            <a:ext cx="364677" cy="346768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6" name="Google Shape;2356;p63"/>
          <p:cNvGrpSpPr/>
          <p:nvPr/>
        </p:nvGrpSpPr>
        <p:grpSpPr>
          <a:xfrm>
            <a:off x="4098150" y="4729274"/>
            <a:ext cx="947700" cy="307200"/>
            <a:chOff x="4098150" y="4729274"/>
            <a:chExt cx="947700" cy="307200"/>
          </a:xfrm>
        </p:grpSpPr>
        <p:sp>
          <p:nvSpPr>
            <p:cNvPr id="2357" name="Google Shape;2357;p63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3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3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3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7663;p123">
            <a:extLst>
              <a:ext uri="{FF2B5EF4-FFF2-40B4-BE49-F238E27FC236}">
                <a16:creationId xmlns:a16="http://schemas.microsoft.com/office/drawing/2014/main" id="{5DAE5307-384C-1702-038A-2B5337813DCF}"/>
              </a:ext>
            </a:extLst>
          </p:cNvPr>
          <p:cNvGrpSpPr/>
          <p:nvPr/>
        </p:nvGrpSpPr>
        <p:grpSpPr>
          <a:xfrm>
            <a:off x="3762985" y="3911864"/>
            <a:ext cx="942015" cy="710692"/>
            <a:chOff x="1830988" y="2107914"/>
            <a:chExt cx="942015" cy="710692"/>
          </a:xfrm>
        </p:grpSpPr>
        <p:sp>
          <p:nvSpPr>
            <p:cNvPr id="7" name="Google Shape;7664;p123">
              <a:extLst>
                <a:ext uri="{FF2B5EF4-FFF2-40B4-BE49-F238E27FC236}">
                  <a16:creationId xmlns:a16="http://schemas.microsoft.com/office/drawing/2014/main" id="{258F443E-4F46-CB0C-EF68-1A6B23AB01A5}"/>
                </a:ext>
              </a:extLst>
            </p:cNvPr>
            <p:cNvSpPr/>
            <p:nvPr/>
          </p:nvSpPr>
          <p:spPr>
            <a:xfrm>
              <a:off x="2371989" y="2107914"/>
              <a:ext cx="346450" cy="291525"/>
            </a:xfrm>
            <a:custGeom>
              <a:avLst/>
              <a:gdLst/>
              <a:ahLst/>
              <a:cxnLst/>
              <a:rect l="l" t="t" r="r" b="b"/>
              <a:pathLst>
                <a:path w="6560" h="5520" extrusionOk="0">
                  <a:moveTo>
                    <a:pt x="6546" y="1"/>
                  </a:moveTo>
                  <a:cubicBezTo>
                    <a:pt x="6301" y="1"/>
                    <a:pt x="2326" y="3288"/>
                    <a:pt x="0" y="5229"/>
                  </a:cubicBezTo>
                  <a:cubicBezTo>
                    <a:pt x="545" y="5356"/>
                    <a:pt x="1090" y="5465"/>
                    <a:pt x="1635" y="5519"/>
                  </a:cubicBezTo>
                  <a:cubicBezTo>
                    <a:pt x="3960" y="3013"/>
                    <a:pt x="6521" y="216"/>
                    <a:pt x="6557" y="16"/>
                  </a:cubicBezTo>
                  <a:cubicBezTo>
                    <a:pt x="6559" y="6"/>
                    <a:pt x="655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665;p123">
              <a:extLst>
                <a:ext uri="{FF2B5EF4-FFF2-40B4-BE49-F238E27FC236}">
                  <a16:creationId xmlns:a16="http://schemas.microsoft.com/office/drawing/2014/main" id="{A8D0442E-C8C6-0C9F-ED1A-8FFF4197A4DE}"/>
                </a:ext>
              </a:extLst>
            </p:cNvPr>
            <p:cNvSpPr/>
            <p:nvPr/>
          </p:nvSpPr>
          <p:spPr>
            <a:xfrm>
              <a:off x="2202200" y="2288107"/>
              <a:ext cx="110378" cy="81490"/>
            </a:xfrm>
            <a:custGeom>
              <a:avLst/>
              <a:gdLst/>
              <a:ahLst/>
              <a:cxnLst/>
              <a:rect l="l" t="t" r="r" b="b"/>
              <a:pathLst>
                <a:path w="2090" h="1543" extrusionOk="0">
                  <a:moveTo>
                    <a:pt x="1944" y="0"/>
                  </a:moveTo>
                  <a:cubicBezTo>
                    <a:pt x="1944" y="0"/>
                    <a:pt x="0" y="37"/>
                    <a:pt x="0" y="709"/>
                  </a:cubicBezTo>
                  <a:cubicBezTo>
                    <a:pt x="13" y="1439"/>
                    <a:pt x="1084" y="1542"/>
                    <a:pt x="1688" y="1542"/>
                  </a:cubicBezTo>
                  <a:cubicBezTo>
                    <a:pt x="1925" y="1542"/>
                    <a:pt x="2089" y="1526"/>
                    <a:pt x="2089" y="1526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666;p123">
              <a:extLst>
                <a:ext uri="{FF2B5EF4-FFF2-40B4-BE49-F238E27FC236}">
                  <a16:creationId xmlns:a16="http://schemas.microsoft.com/office/drawing/2014/main" id="{8C4BF973-6C94-76C0-C5E7-AFE1F7013AF5}"/>
                </a:ext>
              </a:extLst>
            </p:cNvPr>
            <p:cNvSpPr/>
            <p:nvPr/>
          </p:nvSpPr>
          <p:spPr>
            <a:xfrm>
              <a:off x="2199295" y="2303475"/>
              <a:ext cx="110378" cy="66861"/>
            </a:xfrm>
            <a:custGeom>
              <a:avLst/>
              <a:gdLst/>
              <a:ahLst/>
              <a:cxnLst/>
              <a:rect l="l" t="t" r="r" b="b"/>
              <a:pathLst>
                <a:path w="2090" h="1266" extrusionOk="0">
                  <a:moveTo>
                    <a:pt x="346" y="0"/>
                  </a:moveTo>
                  <a:cubicBezTo>
                    <a:pt x="146" y="109"/>
                    <a:pt x="1" y="236"/>
                    <a:pt x="1" y="418"/>
                  </a:cubicBezTo>
                  <a:cubicBezTo>
                    <a:pt x="14" y="1167"/>
                    <a:pt x="1142" y="1266"/>
                    <a:pt x="1735" y="1266"/>
                  </a:cubicBezTo>
                  <a:cubicBezTo>
                    <a:pt x="1946" y="1266"/>
                    <a:pt x="2090" y="1253"/>
                    <a:pt x="2090" y="1253"/>
                  </a:cubicBezTo>
                  <a:lnTo>
                    <a:pt x="2035" y="490"/>
                  </a:lnTo>
                  <a:cubicBezTo>
                    <a:pt x="1833" y="529"/>
                    <a:pt x="1634" y="554"/>
                    <a:pt x="1444" y="554"/>
                  </a:cubicBezTo>
                  <a:cubicBezTo>
                    <a:pt x="1003" y="554"/>
                    <a:pt x="613" y="419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67;p123">
              <a:extLst>
                <a:ext uri="{FF2B5EF4-FFF2-40B4-BE49-F238E27FC236}">
                  <a16:creationId xmlns:a16="http://schemas.microsoft.com/office/drawing/2014/main" id="{47CC0AE1-DE2B-E0F0-FFA4-B1A37A21FC53}"/>
                </a:ext>
              </a:extLst>
            </p:cNvPr>
            <p:cNvSpPr/>
            <p:nvPr/>
          </p:nvSpPr>
          <p:spPr>
            <a:xfrm>
              <a:off x="2270327" y="2287949"/>
              <a:ext cx="77740" cy="80962"/>
            </a:xfrm>
            <a:custGeom>
              <a:avLst/>
              <a:gdLst/>
              <a:ahLst/>
              <a:cxnLst/>
              <a:rect l="l" t="t" r="r" b="b"/>
              <a:pathLst>
                <a:path w="1472" h="1533" extrusionOk="0">
                  <a:moveTo>
                    <a:pt x="718" y="1"/>
                  </a:moveTo>
                  <a:cubicBezTo>
                    <a:pt x="697" y="1"/>
                    <a:pt x="675" y="1"/>
                    <a:pt x="654" y="3"/>
                  </a:cubicBezTo>
                  <a:cubicBezTo>
                    <a:pt x="254" y="94"/>
                    <a:pt x="0" y="476"/>
                    <a:pt x="73" y="875"/>
                  </a:cubicBezTo>
                  <a:cubicBezTo>
                    <a:pt x="90" y="1236"/>
                    <a:pt x="400" y="1532"/>
                    <a:pt x="772" y="1532"/>
                  </a:cubicBezTo>
                  <a:cubicBezTo>
                    <a:pt x="793" y="1532"/>
                    <a:pt x="814" y="1531"/>
                    <a:pt x="836" y="1529"/>
                  </a:cubicBezTo>
                  <a:cubicBezTo>
                    <a:pt x="1217" y="1438"/>
                    <a:pt x="1471" y="1057"/>
                    <a:pt x="1417" y="675"/>
                  </a:cubicBezTo>
                  <a:cubicBezTo>
                    <a:pt x="1400" y="297"/>
                    <a:pt x="1090" y="1"/>
                    <a:pt x="7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68;p123">
              <a:extLst>
                <a:ext uri="{FF2B5EF4-FFF2-40B4-BE49-F238E27FC236}">
                  <a16:creationId xmlns:a16="http://schemas.microsoft.com/office/drawing/2014/main" id="{E5E06CB7-8051-5E12-37C0-EB25C1CF61AA}"/>
                </a:ext>
              </a:extLst>
            </p:cNvPr>
            <p:cNvSpPr/>
            <p:nvPr/>
          </p:nvSpPr>
          <p:spPr>
            <a:xfrm>
              <a:off x="1913479" y="2310077"/>
              <a:ext cx="859523" cy="176658"/>
            </a:xfrm>
            <a:custGeom>
              <a:avLst/>
              <a:gdLst/>
              <a:ahLst/>
              <a:cxnLst/>
              <a:rect l="l" t="t" r="r" b="b"/>
              <a:pathLst>
                <a:path w="16275" h="3345" extrusionOk="0">
                  <a:moveTo>
                    <a:pt x="10389" y="0"/>
                  </a:moveTo>
                  <a:cubicBezTo>
                    <a:pt x="7120" y="0"/>
                    <a:pt x="509" y="616"/>
                    <a:pt x="291" y="965"/>
                  </a:cubicBezTo>
                  <a:cubicBezTo>
                    <a:pt x="0" y="1401"/>
                    <a:pt x="3106" y="2981"/>
                    <a:pt x="7683" y="3163"/>
                  </a:cubicBezTo>
                  <a:cubicBezTo>
                    <a:pt x="9874" y="3250"/>
                    <a:pt x="11699" y="3345"/>
                    <a:pt x="13078" y="3345"/>
                  </a:cubicBezTo>
                  <a:cubicBezTo>
                    <a:pt x="14580" y="3345"/>
                    <a:pt x="15552" y="3232"/>
                    <a:pt x="15893" y="2872"/>
                  </a:cubicBezTo>
                  <a:cubicBezTo>
                    <a:pt x="16275" y="2454"/>
                    <a:pt x="13278" y="583"/>
                    <a:pt x="12061" y="129"/>
                  </a:cubicBezTo>
                  <a:cubicBezTo>
                    <a:pt x="11814" y="39"/>
                    <a:pt x="11206" y="0"/>
                    <a:pt x="103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69;p123">
              <a:extLst>
                <a:ext uri="{FF2B5EF4-FFF2-40B4-BE49-F238E27FC236}">
                  <a16:creationId xmlns:a16="http://schemas.microsoft.com/office/drawing/2014/main" id="{A7AC742F-5183-6D0D-8A01-715527967E5C}"/>
                </a:ext>
              </a:extLst>
            </p:cNvPr>
            <p:cNvSpPr/>
            <p:nvPr/>
          </p:nvSpPr>
          <p:spPr>
            <a:xfrm>
              <a:off x="1913479" y="2322646"/>
              <a:ext cx="856672" cy="164088"/>
            </a:xfrm>
            <a:custGeom>
              <a:avLst/>
              <a:gdLst/>
              <a:ahLst/>
              <a:cxnLst/>
              <a:rect l="l" t="t" r="r" b="b"/>
              <a:pathLst>
                <a:path w="16221" h="3107" extrusionOk="0">
                  <a:moveTo>
                    <a:pt x="5431" y="0"/>
                  </a:moveTo>
                  <a:lnTo>
                    <a:pt x="5431" y="0"/>
                  </a:lnTo>
                  <a:cubicBezTo>
                    <a:pt x="2816" y="218"/>
                    <a:pt x="418" y="527"/>
                    <a:pt x="273" y="727"/>
                  </a:cubicBezTo>
                  <a:cubicBezTo>
                    <a:pt x="0" y="1163"/>
                    <a:pt x="3106" y="2743"/>
                    <a:pt x="7683" y="2925"/>
                  </a:cubicBezTo>
                  <a:cubicBezTo>
                    <a:pt x="9866" y="3012"/>
                    <a:pt x="11686" y="3107"/>
                    <a:pt x="13062" y="3107"/>
                  </a:cubicBezTo>
                  <a:cubicBezTo>
                    <a:pt x="14562" y="3107"/>
                    <a:pt x="15534" y="2994"/>
                    <a:pt x="15875" y="2634"/>
                  </a:cubicBezTo>
                  <a:cubicBezTo>
                    <a:pt x="16220" y="2271"/>
                    <a:pt x="14059" y="854"/>
                    <a:pt x="12660" y="164"/>
                  </a:cubicBezTo>
                  <a:lnTo>
                    <a:pt x="12660" y="164"/>
                  </a:lnTo>
                  <a:cubicBezTo>
                    <a:pt x="12660" y="164"/>
                    <a:pt x="13151" y="745"/>
                    <a:pt x="13005" y="981"/>
                  </a:cubicBezTo>
                  <a:cubicBezTo>
                    <a:pt x="12814" y="1293"/>
                    <a:pt x="12446" y="1376"/>
                    <a:pt x="12028" y="1376"/>
                  </a:cubicBezTo>
                  <a:cubicBezTo>
                    <a:pt x="11550" y="1376"/>
                    <a:pt x="11006" y="1267"/>
                    <a:pt x="10583" y="1267"/>
                  </a:cubicBezTo>
                  <a:cubicBezTo>
                    <a:pt x="10535" y="1267"/>
                    <a:pt x="10489" y="1269"/>
                    <a:pt x="10444" y="1272"/>
                  </a:cubicBezTo>
                  <a:cubicBezTo>
                    <a:pt x="10140" y="1294"/>
                    <a:pt x="9777" y="1303"/>
                    <a:pt x="9372" y="1303"/>
                  </a:cubicBezTo>
                  <a:cubicBezTo>
                    <a:pt x="6420" y="1303"/>
                    <a:pt x="1259" y="784"/>
                    <a:pt x="636" y="672"/>
                  </a:cubicBezTo>
                  <a:cubicBezTo>
                    <a:pt x="636" y="672"/>
                    <a:pt x="4287" y="218"/>
                    <a:pt x="4686" y="127"/>
                  </a:cubicBezTo>
                  <a:cubicBezTo>
                    <a:pt x="4941" y="109"/>
                    <a:pt x="5195" y="55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70;p123">
              <a:extLst>
                <a:ext uri="{FF2B5EF4-FFF2-40B4-BE49-F238E27FC236}">
                  <a16:creationId xmlns:a16="http://schemas.microsoft.com/office/drawing/2014/main" id="{F88FECF1-C66C-1E89-5FC8-FC64473F5D22}"/>
                </a:ext>
              </a:extLst>
            </p:cNvPr>
            <p:cNvSpPr/>
            <p:nvPr/>
          </p:nvSpPr>
          <p:spPr>
            <a:xfrm>
              <a:off x="2525450" y="2330300"/>
              <a:ext cx="131450" cy="86601"/>
            </a:xfrm>
            <a:custGeom>
              <a:avLst/>
              <a:gdLst/>
              <a:ahLst/>
              <a:cxnLst/>
              <a:rect l="l" t="t" r="r" b="b"/>
              <a:pathLst>
                <a:path w="2489" h="1468" extrusionOk="0">
                  <a:moveTo>
                    <a:pt x="818" y="1"/>
                  </a:moveTo>
                  <a:cubicBezTo>
                    <a:pt x="818" y="1"/>
                    <a:pt x="364" y="909"/>
                    <a:pt x="1" y="1036"/>
                  </a:cubicBezTo>
                  <a:cubicBezTo>
                    <a:pt x="1" y="1036"/>
                    <a:pt x="817" y="1468"/>
                    <a:pt x="1445" y="1468"/>
                  </a:cubicBezTo>
                  <a:cubicBezTo>
                    <a:pt x="1690" y="1468"/>
                    <a:pt x="1907" y="1401"/>
                    <a:pt x="2035" y="1218"/>
                  </a:cubicBezTo>
                  <a:cubicBezTo>
                    <a:pt x="2489" y="546"/>
                    <a:pt x="818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671;p123">
              <a:extLst>
                <a:ext uri="{FF2B5EF4-FFF2-40B4-BE49-F238E27FC236}">
                  <a16:creationId xmlns:a16="http://schemas.microsoft.com/office/drawing/2014/main" id="{974E2C97-BD3B-CEE3-5FC8-59C9DB170AD2}"/>
                </a:ext>
              </a:extLst>
            </p:cNvPr>
            <p:cNvSpPr/>
            <p:nvPr/>
          </p:nvSpPr>
          <p:spPr>
            <a:xfrm>
              <a:off x="2041019" y="2399064"/>
              <a:ext cx="125747" cy="83813"/>
            </a:xfrm>
            <a:custGeom>
              <a:avLst/>
              <a:gdLst/>
              <a:ahLst/>
              <a:cxnLst/>
              <a:rect l="l" t="t" r="r" b="b"/>
              <a:pathLst>
                <a:path w="2381" h="1587" extrusionOk="0">
                  <a:moveTo>
                    <a:pt x="1430" y="0"/>
                  </a:moveTo>
                  <a:cubicBezTo>
                    <a:pt x="837" y="0"/>
                    <a:pt x="177" y="86"/>
                    <a:pt x="128" y="460"/>
                  </a:cubicBezTo>
                  <a:cubicBezTo>
                    <a:pt x="1" y="1459"/>
                    <a:pt x="2344" y="1587"/>
                    <a:pt x="2344" y="1587"/>
                  </a:cubicBezTo>
                  <a:lnTo>
                    <a:pt x="2380" y="61"/>
                  </a:lnTo>
                  <a:cubicBezTo>
                    <a:pt x="2380" y="61"/>
                    <a:pt x="1929" y="0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72;p123">
              <a:extLst>
                <a:ext uri="{FF2B5EF4-FFF2-40B4-BE49-F238E27FC236}">
                  <a16:creationId xmlns:a16="http://schemas.microsoft.com/office/drawing/2014/main" id="{64DDE103-CB93-0BC8-DB82-B63528FA1EC8}"/>
                </a:ext>
              </a:extLst>
            </p:cNvPr>
            <p:cNvSpPr/>
            <p:nvPr/>
          </p:nvSpPr>
          <p:spPr>
            <a:xfrm>
              <a:off x="2038167" y="2404187"/>
              <a:ext cx="124743" cy="78691"/>
            </a:xfrm>
            <a:custGeom>
              <a:avLst/>
              <a:gdLst/>
              <a:ahLst/>
              <a:cxnLst/>
              <a:rect l="l" t="t" r="r" b="b"/>
              <a:pathLst>
                <a:path w="2362" h="1490" extrusionOk="0">
                  <a:moveTo>
                    <a:pt x="564" y="0"/>
                  </a:moveTo>
                  <a:cubicBezTo>
                    <a:pt x="327" y="55"/>
                    <a:pt x="146" y="182"/>
                    <a:pt x="128" y="363"/>
                  </a:cubicBezTo>
                  <a:cubicBezTo>
                    <a:pt x="0" y="1362"/>
                    <a:pt x="2344" y="1490"/>
                    <a:pt x="2344" y="1490"/>
                  </a:cubicBezTo>
                  <a:lnTo>
                    <a:pt x="2362" y="727"/>
                  </a:lnTo>
                  <a:lnTo>
                    <a:pt x="2362" y="727"/>
                  </a:lnTo>
                  <a:cubicBezTo>
                    <a:pt x="2287" y="730"/>
                    <a:pt x="2212" y="732"/>
                    <a:pt x="2138" y="732"/>
                  </a:cubicBezTo>
                  <a:cubicBezTo>
                    <a:pt x="1475" y="732"/>
                    <a:pt x="858" y="572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73;p123">
              <a:extLst>
                <a:ext uri="{FF2B5EF4-FFF2-40B4-BE49-F238E27FC236}">
                  <a16:creationId xmlns:a16="http://schemas.microsoft.com/office/drawing/2014/main" id="{D6063222-5005-2A36-06F9-13408B95F896}"/>
                </a:ext>
              </a:extLst>
            </p:cNvPr>
            <p:cNvSpPr/>
            <p:nvPr/>
          </p:nvSpPr>
          <p:spPr>
            <a:xfrm>
              <a:off x="2112315" y="2402233"/>
              <a:ext cx="94746" cy="80592"/>
            </a:xfrm>
            <a:custGeom>
              <a:avLst/>
              <a:gdLst/>
              <a:ahLst/>
              <a:cxnLst/>
              <a:rect l="l" t="t" r="r" b="b"/>
              <a:pathLst>
                <a:path w="1794" h="1526" extrusionOk="0">
                  <a:moveTo>
                    <a:pt x="1008" y="1"/>
                  </a:moveTo>
                  <a:cubicBezTo>
                    <a:pt x="333" y="1"/>
                    <a:pt x="0" y="823"/>
                    <a:pt x="485" y="1290"/>
                  </a:cubicBezTo>
                  <a:cubicBezTo>
                    <a:pt x="641" y="1452"/>
                    <a:pt x="837" y="1525"/>
                    <a:pt x="1029" y="1525"/>
                  </a:cubicBezTo>
                  <a:cubicBezTo>
                    <a:pt x="1419" y="1525"/>
                    <a:pt x="1793" y="1226"/>
                    <a:pt x="1793" y="764"/>
                  </a:cubicBezTo>
                  <a:cubicBezTo>
                    <a:pt x="1793" y="346"/>
                    <a:pt x="1448" y="1"/>
                    <a:pt x="1030" y="1"/>
                  </a:cubicBezTo>
                  <a:cubicBezTo>
                    <a:pt x="1023" y="1"/>
                    <a:pt x="101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674;p123">
              <a:extLst>
                <a:ext uri="{FF2B5EF4-FFF2-40B4-BE49-F238E27FC236}">
                  <a16:creationId xmlns:a16="http://schemas.microsoft.com/office/drawing/2014/main" id="{14E15F6A-C555-F6DA-5E25-624913EB75D3}"/>
                </a:ext>
              </a:extLst>
            </p:cNvPr>
            <p:cNvSpPr/>
            <p:nvPr/>
          </p:nvSpPr>
          <p:spPr>
            <a:xfrm>
              <a:off x="1830988" y="2466504"/>
              <a:ext cx="609139" cy="352101"/>
            </a:xfrm>
            <a:custGeom>
              <a:avLst/>
              <a:gdLst/>
              <a:ahLst/>
              <a:cxnLst/>
              <a:rect l="l" t="t" r="r" b="b"/>
              <a:pathLst>
                <a:path w="11534" h="6667" extrusionOk="0">
                  <a:moveTo>
                    <a:pt x="8519" y="1"/>
                  </a:moveTo>
                  <a:cubicBezTo>
                    <a:pt x="8519" y="1"/>
                    <a:pt x="0" y="6667"/>
                    <a:pt x="400" y="6667"/>
                  </a:cubicBezTo>
                  <a:cubicBezTo>
                    <a:pt x="781" y="6667"/>
                    <a:pt x="11534" y="92"/>
                    <a:pt x="11534" y="92"/>
                  </a:cubicBezTo>
                  <a:lnTo>
                    <a:pt x="851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75;p123">
              <a:extLst>
                <a:ext uri="{FF2B5EF4-FFF2-40B4-BE49-F238E27FC236}">
                  <a16:creationId xmlns:a16="http://schemas.microsoft.com/office/drawing/2014/main" id="{5F5D1D9F-03AF-47F6-668F-5FD4BA8ACA7A}"/>
                </a:ext>
              </a:extLst>
            </p:cNvPr>
            <p:cNvSpPr/>
            <p:nvPr/>
          </p:nvSpPr>
          <p:spPr>
            <a:xfrm>
              <a:off x="1876036" y="2211794"/>
              <a:ext cx="149723" cy="156959"/>
            </a:xfrm>
            <a:custGeom>
              <a:avLst/>
              <a:gdLst/>
              <a:ahLst/>
              <a:cxnLst/>
              <a:rect l="l" t="t" r="r" b="b"/>
              <a:pathLst>
                <a:path w="2835" h="2972" extrusionOk="0">
                  <a:moveTo>
                    <a:pt x="253" y="0"/>
                  </a:moveTo>
                  <a:cubicBezTo>
                    <a:pt x="128" y="0"/>
                    <a:pt x="42" y="9"/>
                    <a:pt x="37" y="29"/>
                  </a:cubicBezTo>
                  <a:cubicBezTo>
                    <a:pt x="1" y="83"/>
                    <a:pt x="927" y="2917"/>
                    <a:pt x="1000" y="2971"/>
                  </a:cubicBezTo>
                  <a:cubicBezTo>
                    <a:pt x="1539" y="2786"/>
                    <a:pt x="2125" y="2679"/>
                    <a:pt x="2700" y="2679"/>
                  </a:cubicBezTo>
                  <a:cubicBezTo>
                    <a:pt x="2745" y="2679"/>
                    <a:pt x="2790" y="2679"/>
                    <a:pt x="2834" y="2681"/>
                  </a:cubicBezTo>
                  <a:cubicBezTo>
                    <a:pt x="2834" y="2681"/>
                    <a:pt x="1508" y="319"/>
                    <a:pt x="1345" y="174"/>
                  </a:cubicBezTo>
                  <a:cubicBezTo>
                    <a:pt x="1239" y="68"/>
                    <a:pt x="59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76;p123">
              <a:extLst>
                <a:ext uri="{FF2B5EF4-FFF2-40B4-BE49-F238E27FC236}">
                  <a16:creationId xmlns:a16="http://schemas.microsoft.com/office/drawing/2014/main" id="{5BE50E20-E6B6-D755-1974-555E339BCC0B}"/>
                </a:ext>
              </a:extLst>
            </p:cNvPr>
            <p:cNvSpPr/>
            <p:nvPr/>
          </p:nvSpPr>
          <p:spPr>
            <a:xfrm>
              <a:off x="1876036" y="2211847"/>
              <a:ext cx="126697" cy="156906"/>
            </a:xfrm>
            <a:custGeom>
              <a:avLst/>
              <a:gdLst/>
              <a:ahLst/>
              <a:cxnLst/>
              <a:rect l="l" t="t" r="r" b="b"/>
              <a:pathLst>
                <a:path w="2399" h="2971" extrusionOk="0">
                  <a:moveTo>
                    <a:pt x="321" y="0"/>
                  </a:moveTo>
                  <a:cubicBezTo>
                    <a:pt x="223" y="0"/>
                    <a:pt x="128" y="10"/>
                    <a:pt x="37" y="28"/>
                  </a:cubicBezTo>
                  <a:cubicBezTo>
                    <a:pt x="1" y="82"/>
                    <a:pt x="945" y="2916"/>
                    <a:pt x="1000" y="2970"/>
                  </a:cubicBezTo>
                  <a:cubicBezTo>
                    <a:pt x="1454" y="2825"/>
                    <a:pt x="1926" y="2734"/>
                    <a:pt x="2398" y="2698"/>
                  </a:cubicBezTo>
                  <a:cubicBezTo>
                    <a:pt x="2035" y="1681"/>
                    <a:pt x="1418" y="754"/>
                    <a:pt x="618" y="28"/>
                  </a:cubicBezTo>
                  <a:cubicBezTo>
                    <a:pt x="518" y="10"/>
                    <a:pt x="419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77;p123">
              <a:extLst>
                <a:ext uri="{FF2B5EF4-FFF2-40B4-BE49-F238E27FC236}">
                  <a16:creationId xmlns:a16="http://schemas.microsoft.com/office/drawing/2014/main" id="{BFDD6476-5D79-D8D8-4CBE-E2ACE9ADEB42}"/>
                </a:ext>
              </a:extLst>
            </p:cNvPr>
            <p:cNvSpPr/>
            <p:nvPr/>
          </p:nvSpPr>
          <p:spPr>
            <a:xfrm>
              <a:off x="2242495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73" y="563"/>
                  </a:cubicBezTo>
                  <a:lnTo>
                    <a:pt x="255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78;p123">
              <a:extLst>
                <a:ext uri="{FF2B5EF4-FFF2-40B4-BE49-F238E27FC236}">
                  <a16:creationId xmlns:a16="http://schemas.microsoft.com/office/drawing/2014/main" id="{70AB7988-8A33-9A75-95AD-E8E0DB39B4D6}"/>
                </a:ext>
              </a:extLst>
            </p:cNvPr>
            <p:cNvSpPr/>
            <p:nvPr/>
          </p:nvSpPr>
          <p:spPr>
            <a:xfrm>
              <a:off x="2275686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6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6" y="563"/>
                    <a:pt x="91" y="563"/>
                  </a:cubicBezTo>
                  <a:lnTo>
                    <a:pt x="254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79;p123">
              <a:extLst>
                <a:ext uri="{FF2B5EF4-FFF2-40B4-BE49-F238E27FC236}">
                  <a16:creationId xmlns:a16="http://schemas.microsoft.com/office/drawing/2014/main" id="{E22CCD09-55ED-A456-A872-61980211B2AF}"/>
                </a:ext>
              </a:extLst>
            </p:cNvPr>
            <p:cNvSpPr/>
            <p:nvPr/>
          </p:nvSpPr>
          <p:spPr>
            <a:xfrm>
              <a:off x="2308877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4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74" y="563"/>
                  </a:cubicBezTo>
                  <a:lnTo>
                    <a:pt x="237" y="563"/>
                  </a:lnTo>
                  <a:cubicBezTo>
                    <a:pt x="292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2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80;p123">
              <a:extLst>
                <a:ext uri="{FF2B5EF4-FFF2-40B4-BE49-F238E27FC236}">
                  <a16:creationId xmlns:a16="http://schemas.microsoft.com/office/drawing/2014/main" id="{D2652FCE-2EFD-1AA9-B998-BAE209263613}"/>
                </a:ext>
              </a:extLst>
            </p:cNvPr>
            <p:cNvSpPr/>
            <p:nvPr/>
          </p:nvSpPr>
          <p:spPr>
            <a:xfrm>
              <a:off x="2342067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2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92" y="563"/>
                  </a:cubicBezTo>
                  <a:lnTo>
                    <a:pt x="255" y="563"/>
                  </a:lnTo>
                  <a:cubicBezTo>
                    <a:pt x="291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81;p123">
              <a:extLst>
                <a:ext uri="{FF2B5EF4-FFF2-40B4-BE49-F238E27FC236}">
                  <a16:creationId xmlns:a16="http://schemas.microsoft.com/office/drawing/2014/main" id="{A4E2D914-FF98-FD72-28EB-2A54DD76B3D0}"/>
                </a:ext>
              </a:extLst>
            </p:cNvPr>
            <p:cNvSpPr/>
            <p:nvPr/>
          </p:nvSpPr>
          <p:spPr>
            <a:xfrm>
              <a:off x="2375258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73" y="563"/>
                  </a:cubicBezTo>
                  <a:lnTo>
                    <a:pt x="237" y="563"/>
                  </a:lnTo>
                  <a:cubicBezTo>
                    <a:pt x="291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82;p123">
              <a:extLst>
                <a:ext uri="{FF2B5EF4-FFF2-40B4-BE49-F238E27FC236}">
                  <a16:creationId xmlns:a16="http://schemas.microsoft.com/office/drawing/2014/main" id="{A7A70FCE-36E6-66F1-E803-1B036E96E04F}"/>
                </a:ext>
              </a:extLst>
            </p:cNvPr>
            <p:cNvSpPr/>
            <p:nvPr/>
          </p:nvSpPr>
          <p:spPr>
            <a:xfrm>
              <a:off x="2408449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91" y="563"/>
                  </a:cubicBezTo>
                  <a:lnTo>
                    <a:pt x="255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83;p123">
              <a:extLst>
                <a:ext uri="{FF2B5EF4-FFF2-40B4-BE49-F238E27FC236}">
                  <a16:creationId xmlns:a16="http://schemas.microsoft.com/office/drawing/2014/main" id="{29A587F3-44FF-4A7D-9B97-6CEE85609F8A}"/>
                </a:ext>
              </a:extLst>
            </p:cNvPr>
            <p:cNvSpPr/>
            <p:nvPr/>
          </p:nvSpPr>
          <p:spPr>
            <a:xfrm>
              <a:off x="2441640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73" y="563"/>
                  </a:cubicBezTo>
                  <a:lnTo>
                    <a:pt x="237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84;p123">
              <a:extLst>
                <a:ext uri="{FF2B5EF4-FFF2-40B4-BE49-F238E27FC236}">
                  <a16:creationId xmlns:a16="http://schemas.microsoft.com/office/drawing/2014/main" id="{40654EC5-5AA9-B91B-6A43-327CA4632C80}"/>
                </a:ext>
              </a:extLst>
            </p:cNvPr>
            <p:cNvSpPr/>
            <p:nvPr/>
          </p:nvSpPr>
          <p:spPr>
            <a:xfrm>
              <a:off x="2474830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6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6" y="563"/>
                    <a:pt x="91" y="563"/>
                  </a:cubicBezTo>
                  <a:lnTo>
                    <a:pt x="254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Studies Subject for Middle School - 6th Grade: World Cultures and Geography XL by Slidesgo">
  <a:themeElements>
    <a:clrScheme name="Simple Light">
      <a:dk1>
        <a:srgbClr val="272727"/>
      </a:dk1>
      <a:lt1>
        <a:srgbClr val="FFFFFF"/>
      </a:lt1>
      <a:dk2>
        <a:srgbClr val="5D74EC"/>
      </a:dk2>
      <a:lt2>
        <a:srgbClr val="EDDD56"/>
      </a:lt2>
      <a:accent1>
        <a:srgbClr val="EC90C7"/>
      </a:accent1>
      <a:accent2>
        <a:srgbClr val="89DB8D"/>
      </a:accent2>
      <a:accent3>
        <a:srgbClr val="E97B64"/>
      </a:accent3>
      <a:accent4>
        <a:srgbClr val="F1F1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223</Words>
  <Application>Microsoft Office PowerPoint</Application>
  <PresentationFormat>On-screen Show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Roboto Condensed Light</vt:lpstr>
      <vt:lpstr>Poppins</vt:lpstr>
      <vt:lpstr>Times New Roman</vt:lpstr>
      <vt:lpstr>Poppins ExtraBold</vt:lpstr>
      <vt:lpstr>Cambay</vt:lpstr>
      <vt:lpstr>Arial</vt:lpstr>
      <vt:lpstr>Social Studies Subject for Middle School - 6th Grade: World Cultures and Geography XL by Slidesgo</vt:lpstr>
      <vt:lpstr>EUGLOH </vt:lpstr>
      <vt:lpstr>WHAT’S EUGLOH?</vt:lpstr>
      <vt:lpstr>CULTURES AND TRADITIONS</vt:lpstr>
      <vt:lpstr>MEMBERS OF OUR GROUP</vt:lpstr>
      <vt:lpstr>FINAL PROJECT</vt:lpstr>
      <vt:lpstr>PHOTO COLLAGE</vt:lpstr>
      <vt:lpstr>MY EXPERIENCES</vt:lpstr>
      <vt:lpstr>I LEARNED...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EUGLOH </dc:title>
  <cp:lastModifiedBy>Nikolett Jaksa</cp:lastModifiedBy>
  <cp:revision>4</cp:revision>
  <dcterms:modified xsi:type="dcterms:W3CDTF">2023-12-22T08:38:21Z</dcterms:modified>
</cp:coreProperties>
</file>